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Roboto"/>
      <p:regular r:id="rId16"/>
      <p:bold r:id="rId17"/>
      <p:italic r:id="rId18"/>
      <p:boldItalic r:id="rId19"/>
    </p:embeddedFont>
    <p:embeddedFont>
      <p:font typeface="Bebas Neue"/>
      <p:regular r:id="rId20"/>
    </p:embeddedFont>
    <p:embeddedFont>
      <p:font typeface="Helvetica Neue"/>
      <p:regular r:id="rId21"/>
      <p:bold r:id="rId22"/>
      <p:italic r:id="rId23"/>
      <p:boldItalic r:id="rId24"/>
    </p:embeddedFont>
    <p:embeddedFont>
      <p:font typeface="Lexend"/>
      <p:regular r:id="rId25"/>
      <p:bold r:id="rId26"/>
    </p:embeddedFont>
    <p:embeddedFont>
      <p:font typeface="DM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j9pzdnROcFYFcnvFm+7QqcA/xg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BebasNeue-regular.fntdata"/><Relationship Id="rId22" Type="http://schemas.openxmlformats.org/officeDocument/2006/relationships/font" Target="fonts/HelveticaNeue-bold.fntdata"/><Relationship Id="rId21" Type="http://schemas.openxmlformats.org/officeDocument/2006/relationships/font" Target="fonts/HelveticaNeue-regular.fntdata"/><Relationship Id="rId24" Type="http://schemas.openxmlformats.org/officeDocument/2006/relationships/font" Target="fonts/HelveticaNeue-boldItalic.fntdata"/><Relationship Id="rId23"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exend-bold.fntdata"/><Relationship Id="rId25" Type="http://schemas.openxmlformats.org/officeDocument/2006/relationships/font" Target="fonts/Lexend-regular.fntdata"/><Relationship Id="rId28" Type="http://schemas.openxmlformats.org/officeDocument/2006/relationships/font" Target="fonts/DMSans-bold.fntdata"/><Relationship Id="rId27" Type="http://schemas.openxmlformats.org/officeDocument/2006/relationships/font" Target="fonts/DMSans-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DMSans-italic.fntdata"/><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DMSans-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a8f0ff67a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2a8f0ff67a9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a8f0ff67a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2a8f0ff67a9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a8f0ff67a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2a8f0ff67a9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a8f0ff67a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2a8f0ff67a9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a8f0ff67a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2a8f0ff67a9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vidfy.com//?utm_source=slidesgo_template&amp;utm_medium=referral-link&amp;utm_campaign=sg_credits&amp;utm_content=vidfy"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17"/>
          <p:cNvSpPr txBox="1"/>
          <p:nvPr>
            <p:ph type="ctrTitle"/>
          </p:nvPr>
        </p:nvSpPr>
        <p:spPr>
          <a:xfrm>
            <a:off x="4095154" y="1048200"/>
            <a:ext cx="4359000" cy="21804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rgbClr val="191919"/>
              </a:buClr>
              <a:buSzPts val="5200"/>
              <a:buNone/>
              <a:defRPr sz="4300">
                <a:solidFill>
                  <a:srgbClr val="191919"/>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17"/>
          <p:cNvSpPr txBox="1"/>
          <p:nvPr>
            <p:ph idx="1" type="subTitle"/>
          </p:nvPr>
        </p:nvSpPr>
        <p:spPr>
          <a:xfrm>
            <a:off x="4095154" y="3838200"/>
            <a:ext cx="4359000" cy="40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p26"/>
          <p:cNvSpPr txBox="1"/>
          <p:nvPr>
            <p:ph type="title"/>
          </p:nvPr>
        </p:nvSpPr>
        <p:spPr>
          <a:xfrm>
            <a:off x="2412300" y="796500"/>
            <a:ext cx="4319400" cy="7158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0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7" name="Google Shape;67;p26"/>
          <p:cNvSpPr txBox="1"/>
          <p:nvPr>
            <p:ph idx="1" type="subTitle"/>
          </p:nvPr>
        </p:nvSpPr>
        <p:spPr>
          <a:xfrm>
            <a:off x="1738050" y="1638300"/>
            <a:ext cx="5667900" cy="104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27"/>
          <p:cNvSpPr txBox="1"/>
          <p:nvPr>
            <p:ph type="title"/>
          </p:nvPr>
        </p:nvSpPr>
        <p:spPr>
          <a:xfrm>
            <a:off x="720000" y="445025"/>
            <a:ext cx="7704000" cy="572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70" name="Shape 70"/>
        <p:cNvGrpSpPr/>
        <p:nvPr/>
      </p:nvGrpSpPr>
      <p:grpSpPr>
        <a:xfrm>
          <a:off x="0" y="0"/>
          <a:ext cx="0" cy="0"/>
          <a:chOff x="0" y="0"/>
          <a:chExt cx="0" cy="0"/>
        </a:xfrm>
      </p:grpSpPr>
      <p:sp>
        <p:nvSpPr>
          <p:cNvPr id="71" name="Google Shape;71;p28"/>
          <p:cNvSpPr txBox="1"/>
          <p:nvPr>
            <p:ph type="title"/>
          </p:nvPr>
        </p:nvSpPr>
        <p:spPr>
          <a:xfrm>
            <a:off x="720000" y="1833775"/>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2" name="Google Shape;72;p28"/>
          <p:cNvSpPr txBox="1"/>
          <p:nvPr>
            <p:ph idx="1" type="subTitle"/>
          </p:nvPr>
        </p:nvSpPr>
        <p:spPr>
          <a:xfrm>
            <a:off x="720000" y="2285275"/>
            <a:ext cx="2305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 name="Google Shape;73;p28"/>
          <p:cNvSpPr txBox="1"/>
          <p:nvPr>
            <p:ph idx="2" type="title"/>
          </p:nvPr>
        </p:nvSpPr>
        <p:spPr>
          <a:xfrm>
            <a:off x="3419269" y="1833775"/>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4" name="Google Shape;74;p28"/>
          <p:cNvSpPr txBox="1"/>
          <p:nvPr>
            <p:ph idx="3" type="subTitle"/>
          </p:nvPr>
        </p:nvSpPr>
        <p:spPr>
          <a:xfrm>
            <a:off x="3419271" y="2285275"/>
            <a:ext cx="2305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 name="Google Shape;75;p28"/>
          <p:cNvSpPr txBox="1"/>
          <p:nvPr>
            <p:ph idx="4" type="title"/>
          </p:nvPr>
        </p:nvSpPr>
        <p:spPr>
          <a:xfrm>
            <a:off x="720000" y="358430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6" name="Google Shape;76;p28"/>
          <p:cNvSpPr txBox="1"/>
          <p:nvPr>
            <p:ph idx="5" type="subTitle"/>
          </p:nvPr>
        </p:nvSpPr>
        <p:spPr>
          <a:xfrm>
            <a:off x="720000" y="4035800"/>
            <a:ext cx="2305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7" name="Google Shape;77;p28"/>
          <p:cNvSpPr txBox="1"/>
          <p:nvPr>
            <p:ph idx="6" type="title"/>
          </p:nvPr>
        </p:nvSpPr>
        <p:spPr>
          <a:xfrm>
            <a:off x="3419269" y="358430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8" name="Google Shape;78;p28"/>
          <p:cNvSpPr txBox="1"/>
          <p:nvPr>
            <p:ph idx="7" type="subTitle"/>
          </p:nvPr>
        </p:nvSpPr>
        <p:spPr>
          <a:xfrm>
            <a:off x="3419271" y="4035800"/>
            <a:ext cx="2305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9" name="Google Shape;79;p28"/>
          <p:cNvSpPr txBox="1"/>
          <p:nvPr>
            <p:ph idx="8" type="title"/>
          </p:nvPr>
        </p:nvSpPr>
        <p:spPr>
          <a:xfrm>
            <a:off x="6118545" y="1833775"/>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0" name="Google Shape;80;p28"/>
          <p:cNvSpPr txBox="1"/>
          <p:nvPr>
            <p:ph idx="9" type="subTitle"/>
          </p:nvPr>
        </p:nvSpPr>
        <p:spPr>
          <a:xfrm>
            <a:off x="6118550" y="2285275"/>
            <a:ext cx="2305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1" name="Google Shape;81;p28"/>
          <p:cNvSpPr txBox="1"/>
          <p:nvPr>
            <p:ph idx="13" type="title"/>
          </p:nvPr>
        </p:nvSpPr>
        <p:spPr>
          <a:xfrm>
            <a:off x="6118545" y="358430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2" name="Google Shape;82;p28"/>
          <p:cNvSpPr txBox="1"/>
          <p:nvPr>
            <p:ph idx="14" type="subTitle"/>
          </p:nvPr>
        </p:nvSpPr>
        <p:spPr>
          <a:xfrm>
            <a:off x="6118550" y="4035800"/>
            <a:ext cx="2305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3" name="Google Shape;83;p28"/>
          <p:cNvSpPr txBox="1"/>
          <p:nvPr>
            <p:ph idx="15" type="title"/>
          </p:nvPr>
        </p:nvSpPr>
        <p:spPr>
          <a:xfrm>
            <a:off x="720000" y="445025"/>
            <a:ext cx="7704000" cy="572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29"/>
          <p:cNvSpPr txBox="1"/>
          <p:nvPr>
            <p:ph type="title"/>
          </p:nvPr>
        </p:nvSpPr>
        <p:spPr>
          <a:xfrm>
            <a:off x="1850650" y="1494600"/>
            <a:ext cx="5442600" cy="21543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30"/>
          <p:cNvSpPr txBox="1"/>
          <p:nvPr>
            <p:ph type="title"/>
          </p:nvPr>
        </p:nvSpPr>
        <p:spPr>
          <a:xfrm>
            <a:off x="1859300" y="3579500"/>
            <a:ext cx="5425500" cy="1028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8" name="Shape 88"/>
        <p:cNvGrpSpPr/>
        <p:nvPr/>
      </p:nvGrpSpPr>
      <p:grpSpPr>
        <a:xfrm>
          <a:off x="0" y="0"/>
          <a:ext cx="0" cy="0"/>
          <a:chOff x="0" y="0"/>
          <a:chExt cx="0" cy="0"/>
        </a:xfrm>
      </p:grpSpPr>
      <p:sp>
        <p:nvSpPr>
          <p:cNvPr id="89" name="Google Shape;89;p31"/>
          <p:cNvSpPr txBox="1"/>
          <p:nvPr>
            <p:ph hasCustomPrompt="1" type="title"/>
          </p:nvPr>
        </p:nvSpPr>
        <p:spPr>
          <a:xfrm>
            <a:off x="1779825" y="1238788"/>
            <a:ext cx="5590800" cy="15111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7200">
                <a:solidFill>
                  <a:schemeClr val="l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90" name="Google Shape;90;p31"/>
          <p:cNvSpPr txBox="1"/>
          <p:nvPr>
            <p:ph idx="1" type="subTitle"/>
          </p:nvPr>
        </p:nvSpPr>
        <p:spPr>
          <a:xfrm>
            <a:off x="1779825" y="3191308"/>
            <a:ext cx="5590800" cy="71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 name="Shape 9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2" name="Shape 92"/>
        <p:cNvGrpSpPr/>
        <p:nvPr/>
      </p:nvGrpSpPr>
      <p:grpSpPr>
        <a:xfrm>
          <a:off x="0" y="0"/>
          <a:ext cx="0" cy="0"/>
          <a:chOff x="0" y="0"/>
          <a:chExt cx="0" cy="0"/>
        </a:xfrm>
      </p:grpSpPr>
      <p:sp>
        <p:nvSpPr>
          <p:cNvPr id="93" name="Google Shape;93;p33"/>
          <p:cNvSpPr txBox="1"/>
          <p:nvPr>
            <p:ph type="title"/>
          </p:nvPr>
        </p:nvSpPr>
        <p:spPr>
          <a:xfrm>
            <a:off x="2290025" y="3444425"/>
            <a:ext cx="4563900" cy="5319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94" name="Google Shape;94;p33"/>
          <p:cNvSpPr txBox="1"/>
          <p:nvPr>
            <p:ph idx="1" type="subTitle"/>
          </p:nvPr>
        </p:nvSpPr>
        <p:spPr>
          <a:xfrm>
            <a:off x="1458125" y="1167175"/>
            <a:ext cx="6227700" cy="17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5" name="Shape 95"/>
        <p:cNvGrpSpPr/>
        <p:nvPr/>
      </p:nvGrpSpPr>
      <p:grpSpPr>
        <a:xfrm>
          <a:off x="0" y="0"/>
          <a:ext cx="0" cy="0"/>
          <a:chOff x="0" y="0"/>
          <a:chExt cx="0" cy="0"/>
        </a:xfrm>
      </p:grpSpPr>
      <p:sp>
        <p:nvSpPr>
          <p:cNvPr id="96" name="Google Shape;96;p34"/>
          <p:cNvSpPr txBox="1"/>
          <p:nvPr>
            <p:ph idx="1" type="subTitle"/>
          </p:nvPr>
        </p:nvSpPr>
        <p:spPr>
          <a:xfrm>
            <a:off x="4353550" y="2934363"/>
            <a:ext cx="2907600" cy="108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 name="Google Shape;97;p34"/>
          <p:cNvSpPr txBox="1"/>
          <p:nvPr>
            <p:ph type="title"/>
          </p:nvPr>
        </p:nvSpPr>
        <p:spPr>
          <a:xfrm>
            <a:off x="4353550" y="1123738"/>
            <a:ext cx="3849600" cy="1727400"/>
          </a:xfrm>
          <a:prstGeom prst="rect">
            <a:avLst/>
          </a:prstGeom>
          <a:solidFill>
            <a:schemeClr val="dk1"/>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0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98" name="Shape 98"/>
        <p:cNvGrpSpPr/>
        <p:nvPr/>
      </p:nvGrpSpPr>
      <p:grpSpPr>
        <a:xfrm>
          <a:off x="0" y="0"/>
          <a:ext cx="0" cy="0"/>
          <a:chOff x="0" y="0"/>
          <a:chExt cx="0" cy="0"/>
        </a:xfrm>
      </p:grpSpPr>
      <p:sp>
        <p:nvSpPr>
          <p:cNvPr id="99" name="Google Shape;99;p35"/>
          <p:cNvSpPr txBox="1"/>
          <p:nvPr>
            <p:ph idx="1" type="subTitle"/>
          </p:nvPr>
        </p:nvSpPr>
        <p:spPr>
          <a:xfrm>
            <a:off x="5433775" y="3010525"/>
            <a:ext cx="2907600" cy="108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0" name="Google Shape;100;p35"/>
          <p:cNvSpPr txBox="1"/>
          <p:nvPr>
            <p:ph type="title"/>
          </p:nvPr>
        </p:nvSpPr>
        <p:spPr>
          <a:xfrm>
            <a:off x="720000" y="445025"/>
            <a:ext cx="7704000" cy="572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 name="Shape 11"/>
        <p:cNvGrpSpPr/>
        <p:nvPr/>
      </p:nvGrpSpPr>
      <p:grpSpPr>
        <a:xfrm>
          <a:off x="0" y="0"/>
          <a:ext cx="0" cy="0"/>
          <a:chOff x="0" y="0"/>
          <a:chExt cx="0" cy="0"/>
        </a:xfrm>
      </p:grpSpPr>
      <p:sp>
        <p:nvSpPr>
          <p:cNvPr id="12" name="Google Shape;12;p18"/>
          <p:cNvSpPr txBox="1"/>
          <p:nvPr>
            <p:ph type="title"/>
          </p:nvPr>
        </p:nvSpPr>
        <p:spPr>
          <a:xfrm>
            <a:off x="3037900" y="1785500"/>
            <a:ext cx="27138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2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 name="Google Shape;13;p18"/>
          <p:cNvSpPr txBox="1"/>
          <p:nvPr>
            <p:ph idx="2" type="title"/>
          </p:nvPr>
        </p:nvSpPr>
        <p:spPr>
          <a:xfrm>
            <a:off x="3869700" y="1209404"/>
            <a:ext cx="1050300" cy="4848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 name="Google Shape;14;p18"/>
          <p:cNvSpPr txBox="1"/>
          <p:nvPr>
            <p:ph idx="1" type="subTitle"/>
          </p:nvPr>
        </p:nvSpPr>
        <p:spPr>
          <a:xfrm>
            <a:off x="3195150" y="2237000"/>
            <a:ext cx="23994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8"/>
          <p:cNvSpPr txBox="1"/>
          <p:nvPr>
            <p:ph idx="3" type="title"/>
          </p:nvPr>
        </p:nvSpPr>
        <p:spPr>
          <a:xfrm>
            <a:off x="5751694" y="1785500"/>
            <a:ext cx="27138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2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 name="Google Shape;16;p18"/>
          <p:cNvSpPr txBox="1"/>
          <p:nvPr>
            <p:ph idx="4" type="title"/>
          </p:nvPr>
        </p:nvSpPr>
        <p:spPr>
          <a:xfrm>
            <a:off x="6583447" y="1209404"/>
            <a:ext cx="1050300" cy="4848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7" name="Google Shape;17;p18"/>
          <p:cNvSpPr txBox="1"/>
          <p:nvPr>
            <p:ph idx="5" type="subTitle"/>
          </p:nvPr>
        </p:nvSpPr>
        <p:spPr>
          <a:xfrm>
            <a:off x="5908914" y="2237000"/>
            <a:ext cx="23994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8"/>
          <p:cNvSpPr txBox="1"/>
          <p:nvPr>
            <p:ph idx="6" type="title"/>
          </p:nvPr>
        </p:nvSpPr>
        <p:spPr>
          <a:xfrm>
            <a:off x="6087600" y="1742775"/>
            <a:ext cx="23364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9" name="Google Shape;19;p18"/>
          <p:cNvSpPr txBox="1"/>
          <p:nvPr>
            <p:ph idx="7" type="title"/>
          </p:nvPr>
        </p:nvSpPr>
        <p:spPr>
          <a:xfrm>
            <a:off x="6087600" y="1149600"/>
            <a:ext cx="1275300" cy="59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0" name="Google Shape;20;p18"/>
          <p:cNvSpPr txBox="1"/>
          <p:nvPr>
            <p:ph idx="8" type="subTitle"/>
          </p:nvPr>
        </p:nvSpPr>
        <p:spPr>
          <a:xfrm>
            <a:off x="6087600" y="2329300"/>
            <a:ext cx="23364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8"/>
          <p:cNvSpPr txBox="1"/>
          <p:nvPr>
            <p:ph idx="9" type="title"/>
          </p:nvPr>
        </p:nvSpPr>
        <p:spPr>
          <a:xfrm>
            <a:off x="3001300" y="3657075"/>
            <a:ext cx="27138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2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 name="Google Shape;22;p18"/>
          <p:cNvSpPr txBox="1"/>
          <p:nvPr>
            <p:ph idx="13" type="title"/>
          </p:nvPr>
        </p:nvSpPr>
        <p:spPr>
          <a:xfrm>
            <a:off x="3833100" y="3080979"/>
            <a:ext cx="1050300" cy="4848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 name="Google Shape;23;p18"/>
          <p:cNvSpPr txBox="1"/>
          <p:nvPr>
            <p:ph idx="14" type="subTitle"/>
          </p:nvPr>
        </p:nvSpPr>
        <p:spPr>
          <a:xfrm>
            <a:off x="3158550" y="4108575"/>
            <a:ext cx="23994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8"/>
          <p:cNvSpPr txBox="1"/>
          <p:nvPr>
            <p:ph idx="15" type="title"/>
          </p:nvPr>
        </p:nvSpPr>
        <p:spPr>
          <a:xfrm>
            <a:off x="5715094" y="3657075"/>
            <a:ext cx="27138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2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5" name="Google Shape;25;p18"/>
          <p:cNvSpPr txBox="1"/>
          <p:nvPr>
            <p:ph idx="16" type="title"/>
          </p:nvPr>
        </p:nvSpPr>
        <p:spPr>
          <a:xfrm>
            <a:off x="6546847" y="3080979"/>
            <a:ext cx="1050300" cy="4848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6" name="Google Shape;26;p18"/>
          <p:cNvSpPr txBox="1"/>
          <p:nvPr>
            <p:ph idx="17" type="subTitle"/>
          </p:nvPr>
        </p:nvSpPr>
        <p:spPr>
          <a:xfrm>
            <a:off x="5872314" y="4108575"/>
            <a:ext cx="23994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8"/>
          <p:cNvSpPr txBox="1"/>
          <p:nvPr>
            <p:ph idx="18" type="title"/>
          </p:nvPr>
        </p:nvSpPr>
        <p:spPr>
          <a:xfrm>
            <a:off x="6087600" y="3532175"/>
            <a:ext cx="23364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8" name="Google Shape;28;p18"/>
          <p:cNvSpPr txBox="1"/>
          <p:nvPr>
            <p:ph idx="19" type="title"/>
          </p:nvPr>
        </p:nvSpPr>
        <p:spPr>
          <a:xfrm>
            <a:off x="6087600" y="2939000"/>
            <a:ext cx="1275300" cy="59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9" name="Google Shape;29;p18"/>
          <p:cNvSpPr txBox="1"/>
          <p:nvPr>
            <p:ph idx="20" type="subTitle"/>
          </p:nvPr>
        </p:nvSpPr>
        <p:spPr>
          <a:xfrm>
            <a:off x="6087600" y="4118700"/>
            <a:ext cx="23364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8"/>
          <p:cNvSpPr txBox="1"/>
          <p:nvPr>
            <p:ph idx="21" type="title"/>
          </p:nvPr>
        </p:nvSpPr>
        <p:spPr>
          <a:xfrm>
            <a:off x="3001300" y="445025"/>
            <a:ext cx="5285700" cy="572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01" name="Shape 101"/>
        <p:cNvGrpSpPr/>
        <p:nvPr/>
      </p:nvGrpSpPr>
      <p:grpSpPr>
        <a:xfrm>
          <a:off x="0" y="0"/>
          <a:ext cx="0" cy="0"/>
          <a:chOff x="0" y="0"/>
          <a:chExt cx="0" cy="0"/>
        </a:xfrm>
      </p:grpSpPr>
      <p:sp>
        <p:nvSpPr>
          <p:cNvPr id="102" name="Google Shape;102;p36"/>
          <p:cNvSpPr txBox="1"/>
          <p:nvPr>
            <p:ph idx="1" type="subTitle"/>
          </p:nvPr>
        </p:nvSpPr>
        <p:spPr>
          <a:xfrm>
            <a:off x="715100" y="1207775"/>
            <a:ext cx="7713900" cy="34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03" name="Google Shape;103;p36"/>
          <p:cNvSpPr txBox="1"/>
          <p:nvPr>
            <p:ph type="title"/>
          </p:nvPr>
        </p:nvSpPr>
        <p:spPr>
          <a:xfrm>
            <a:off x="720000" y="445025"/>
            <a:ext cx="7704000" cy="572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_1_1">
    <p:spTree>
      <p:nvGrpSpPr>
        <p:cNvPr id="104" name="Shape 104"/>
        <p:cNvGrpSpPr/>
        <p:nvPr/>
      </p:nvGrpSpPr>
      <p:grpSpPr>
        <a:xfrm>
          <a:off x="0" y="0"/>
          <a:ext cx="0" cy="0"/>
          <a:chOff x="0" y="0"/>
          <a:chExt cx="0" cy="0"/>
        </a:xfrm>
      </p:grpSpPr>
      <p:sp>
        <p:nvSpPr>
          <p:cNvPr id="105" name="Google Shape;105;p37"/>
          <p:cNvSpPr txBox="1"/>
          <p:nvPr>
            <p:ph idx="1" type="subTitle"/>
          </p:nvPr>
        </p:nvSpPr>
        <p:spPr>
          <a:xfrm>
            <a:off x="715100" y="1126050"/>
            <a:ext cx="3759900" cy="348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
        <p:nvSpPr>
          <p:cNvPr id="106" name="Google Shape;106;p37"/>
          <p:cNvSpPr txBox="1"/>
          <p:nvPr>
            <p:ph type="title"/>
          </p:nvPr>
        </p:nvSpPr>
        <p:spPr>
          <a:xfrm>
            <a:off x="720000" y="445025"/>
            <a:ext cx="7704000" cy="572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7" name="Google Shape;107;p37"/>
          <p:cNvSpPr txBox="1"/>
          <p:nvPr>
            <p:ph idx="2" type="subTitle"/>
          </p:nvPr>
        </p:nvSpPr>
        <p:spPr>
          <a:xfrm>
            <a:off x="4669000" y="1126050"/>
            <a:ext cx="3759900" cy="348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08" name="Shape 108"/>
        <p:cNvGrpSpPr/>
        <p:nvPr/>
      </p:nvGrpSpPr>
      <p:grpSpPr>
        <a:xfrm>
          <a:off x="0" y="0"/>
          <a:ext cx="0" cy="0"/>
          <a:chOff x="0" y="0"/>
          <a:chExt cx="0" cy="0"/>
        </a:xfrm>
      </p:grpSpPr>
      <p:sp>
        <p:nvSpPr>
          <p:cNvPr id="109" name="Google Shape;109;p38"/>
          <p:cNvSpPr txBox="1"/>
          <p:nvPr>
            <p:ph type="title"/>
          </p:nvPr>
        </p:nvSpPr>
        <p:spPr>
          <a:xfrm>
            <a:off x="720000" y="2423313"/>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0" name="Google Shape;110;p38"/>
          <p:cNvSpPr txBox="1"/>
          <p:nvPr>
            <p:ph idx="1" type="subTitle"/>
          </p:nvPr>
        </p:nvSpPr>
        <p:spPr>
          <a:xfrm>
            <a:off x="720000" y="3009838"/>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1" name="Google Shape;111;p38"/>
          <p:cNvSpPr txBox="1"/>
          <p:nvPr>
            <p:ph idx="2" type="title"/>
          </p:nvPr>
        </p:nvSpPr>
        <p:spPr>
          <a:xfrm>
            <a:off x="3403800" y="2423313"/>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2" name="Google Shape;112;p38"/>
          <p:cNvSpPr txBox="1"/>
          <p:nvPr>
            <p:ph idx="3" type="subTitle"/>
          </p:nvPr>
        </p:nvSpPr>
        <p:spPr>
          <a:xfrm>
            <a:off x="3403800" y="3009838"/>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3" name="Google Shape;113;p38"/>
          <p:cNvSpPr txBox="1"/>
          <p:nvPr>
            <p:ph idx="4" type="title"/>
          </p:nvPr>
        </p:nvSpPr>
        <p:spPr>
          <a:xfrm>
            <a:off x="6087600" y="2423313"/>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4" name="Google Shape;114;p38"/>
          <p:cNvSpPr txBox="1"/>
          <p:nvPr>
            <p:ph idx="5" type="subTitle"/>
          </p:nvPr>
        </p:nvSpPr>
        <p:spPr>
          <a:xfrm>
            <a:off x="6087600" y="3009838"/>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5" name="Google Shape;115;p38"/>
          <p:cNvSpPr txBox="1"/>
          <p:nvPr>
            <p:ph idx="6"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16" name="Shape 116"/>
        <p:cNvGrpSpPr/>
        <p:nvPr/>
      </p:nvGrpSpPr>
      <p:grpSpPr>
        <a:xfrm>
          <a:off x="0" y="0"/>
          <a:ext cx="0" cy="0"/>
          <a:chOff x="0" y="0"/>
          <a:chExt cx="0" cy="0"/>
        </a:xfrm>
      </p:grpSpPr>
      <p:sp>
        <p:nvSpPr>
          <p:cNvPr id="117" name="Google Shape;117;p39"/>
          <p:cNvSpPr txBox="1"/>
          <p:nvPr>
            <p:ph type="title"/>
          </p:nvPr>
        </p:nvSpPr>
        <p:spPr>
          <a:xfrm>
            <a:off x="1978575" y="1573025"/>
            <a:ext cx="23637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8" name="Google Shape;118;p39"/>
          <p:cNvSpPr txBox="1"/>
          <p:nvPr>
            <p:ph idx="1" type="subTitle"/>
          </p:nvPr>
        </p:nvSpPr>
        <p:spPr>
          <a:xfrm>
            <a:off x="1978585" y="2024525"/>
            <a:ext cx="2363700" cy="69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9" name="Google Shape;119;p39"/>
          <p:cNvSpPr txBox="1"/>
          <p:nvPr>
            <p:ph idx="2" type="title"/>
          </p:nvPr>
        </p:nvSpPr>
        <p:spPr>
          <a:xfrm>
            <a:off x="5823524" y="1573025"/>
            <a:ext cx="23637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0" name="Google Shape;120;p39"/>
          <p:cNvSpPr txBox="1"/>
          <p:nvPr>
            <p:ph idx="3" type="subTitle"/>
          </p:nvPr>
        </p:nvSpPr>
        <p:spPr>
          <a:xfrm>
            <a:off x="5823532" y="2024525"/>
            <a:ext cx="2363700" cy="69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1" name="Google Shape;121;p39"/>
          <p:cNvSpPr txBox="1"/>
          <p:nvPr>
            <p:ph idx="4" type="title"/>
          </p:nvPr>
        </p:nvSpPr>
        <p:spPr>
          <a:xfrm>
            <a:off x="1978575" y="3006425"/>
            <a:ext cx="23637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2" name="Google Shape;122;p39"/>
          <p:cNvSpPr txBox="1"/>
          <p:nvPr>
            <p:ph idx="5" type="subTitle"/>
          </p:nvPr>
        </p:nvSpPr>
        <p:spPr>
          <a:xfrm>
            <a:off x="1978585" y="3457925"/>
            <a:ext cx="2363700" cy="69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3" name="Google Shape;123;p39"/>
          <p:cNvSpPr txBox="1"/>
          <p:nvPr>
            <p:ph idx="6" type="title"/>
          </p:nvPr>
        </p:nvSpPr>
        <p:spPr>
          <a:xfrm>
            <a:off x="5823524" y="3006425"/>
            <a:ext cx="23637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4" name="Google Shape;124;p39"/>
          <p:cNvSpPr txBox="1"/>
          <p:nvPr>
            <p:ph idx="7" type="subTitle"/>
          </p:nvPr>
        </p:nvSpPr>
        <p:spPr>
          <a:xfrm>
            <a:off x="5823532" y="3457925"/>
            <a:ext cx="2363700" cy="69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5" name="Google Shape;125;p39"/>
          <p:cNvSpPr txBox="1"/>
          <p:nvPr>
            <p:ph idx="8" type="title"/>
          </p:nvPr>
        </p:nvSpPr>
        <p:spPr>
          <a:xfrm>
            <a:off x="720000" y="445025"/>
            <a:ext cx="7704000" cy="572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26" name="Shape 126"/>
        <p:cNvGrpSpPr/>
        <p:nvPr/>
      </p:nvGrpSpPr>
      <p:grpSpPr>
        <a:xfrm>
          <a:off x="0" y="0"/>
          <a:ext cx="0" cy="0"/>
          <a:chOff x="0" y="0"/>
          <a:chExt cx="0" cy="0"/>
        </a:xfrm>
      </p:grpSpPr>
      <p:sp>
        <p:nvSpPr>
          <p:cNvPr id="127" name="Google Shape;127;p40"/>
          <p:cNvSpPr txBox="1"/>
          <p:nvPr>
            <p:ph type="title"/>
          </p:nvPr>
        </p:nvSpPr>
        <p:spPr>
          <a:xfrm>
            <a:off x="1007000" y="2788725"/>
            <a:ext cx="1827000" cy="5277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28" name="Google Shape;128;p40"/>
          <p:cNvSpPr txBox="1"/>
          <p:nvPr>
            <p:ph idx="1" type="subTitle"/>
          </p:nvPr>
        </p:nvSpPr>
        <p:spPr>
          <a:xfrm>
            <a:off x="715100" y="3958850"/>
            <a:ext cx="2410800" cy="64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9" name="Google Shape;129;p40"/>
          <p:cNvSpPr txBox="1"/>
          <p:nvPr>
            <p:ph idx="2" type="title"/>
          </p:nvPr>
        </p:nvSpPr>
        <p:spPr>
          <a:xfrm>
            <a:off x="3658472" y="2788725"/>
            <a:ext cx="1827000" cy="5277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30" name="Google Shape;130;p40"/>
          <p:cNvSpPr txBox="1"/>
          <p:nvPr>
            <p:ph idx="3" type="subTitle"/>
          </p:nvPr>
        </p:nvSpPr>
        <p:spPr>
          <a:xfrm>
            <a:off x="3366600" y="3958876"/>
            <a:ext cx="2410800" cy="64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1" name="Google Shape;131;p40"/>
          <p:cNvSpPr txBox="1"/>
          <p:nvPr>
            <p:ph idx="4" type="title"/>
          </p:nvPr>
        </p:nvSpPr>
        <p:spPr>
          <a:xfrm>
            <a:off x="6310003" y="2788725"/>
            <a:ext cx="1827000" cy="5277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132" name="Google Shape;132;p40"/>
          <p:cNvSpPr txBox="1"/>
          <p:nvPr>
            <p:ph idx="5" type="subTitle"/>
          </p:nvPr>
        </p:nvSpPr>
        <p:spPr>
          <a:xfrm>
            <a:off x="6018100" y="3958883"/>
            <a:ext cx="2410800" cy="649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3" name="Google Shape;133;p40"/>
          <p:cNvSpPr txBox="1"/>
          <p:nvPr>
            <p:ph idx="6" type="title"/>
          </p:nvPr>
        </p:nvSpPr>
        <p:spPr>
          <a:xfrm>
            <a:off x="720000" y="445025"/>
            <a:ext cx="7704000" cy="572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4" name="Google Shape;134;p40"/>
          <p:cNvSpPr txBox="1"/>
          <p:nvPr>
            <p:ph idx="7" type="title"/>
          </p:nvPr>
        </p:nvSpPr>
        <p:spPr>
          <a:xfrm>
            <a:off x="720000" y="3431150"/>
            <a:ext cx="24108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5" name="Google Shape;135;p40"/>
          <p:cNvSpPr txBox="1"/>
          <p:nvPr>
            <p:ph idx="8" type="title"/>
          </p:nvPr>
        </p:nvSpPr>
        <p:spPr>
          <a:xfrm>
            <a:off x="3366625" y="3431150"/>
            <a:ext cx="24108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6" name="Google Shape;136;p40"/>
          <p:cNvSpPr txBox="1"/>
          <p:nvPr>
            <p:ph idx="9" type="title"/>
          </p:nvPr>
        </p:nvSpPr>
        <p:spPr>
          <a:xfrm>
            <a:off x="6013250" y="3431150"/>
            <a:ext cx="24108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37" name="Shape 137"/>
        <p:cNvGrpSpPr/>
        <p:nvPr/>
      </p:nvGrpSpPr>
      <p:grpSpPr>
        <a:xfrm>
          <a:off x="0" y="0"/>
          <a:ext cx="0" cy="0"/>
          <a:chOff x="0" y="0"/>
          <a:chExt cx="0" cy="0"/>
        </a:xfrm>
      </p:grpSpPr>
      <p:sp>
        <p:nvSpPr>
          <p:cNvPr id="138" name="Google Shape;138;p41"/>
          <p:cNvSpPr txBox="1"/>
          <p:nvPr>
            <p:ph type="ctrTitle"/>
          </p:nvPr>
        </p:nvSpPr>
        <p:spPr>
          <a:xfrm>
            <a:off x="3860172" y="535000"/>
            <a:ext cx="4209000" cy="8379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52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9" name="Google Shape;139;p41"/>
          <p:cNvSpPr txBox="1"/>
          <p:nvPr>
            <p:ph idx="1" type="subTitle"/>
          </p:nvPr>
        </p:nvSpPr>
        <p:spPr>
          <a:xfrm>
            <a:off x="3855382" y="1524176"/>
            <a:ext cx="4218600" cy="125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0" name="Google Shape;140;p41"/>
          <p:cNvSpPr txBox="1"/>
          <p:nvPr/>
        </p:nvSpPr>
        <p:spPr>
          <a:xfrm>
            <a:off x="3855550" y="3598325"/>
            <a:ext cx="4218600" cy="68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0" i="0" lang="en" sz="1200" u="none" cap="none" strike="noStrike">
                <a:solidFill>
                  <a:schemeClr val="lt2"/>
                </a:solidFill>
                <a:latin typeface="Lexend"/>
                <a:ea typeface="Lexend"/>
                <a:cs typeface="Lexend"/>
                <a:sym typeface="Lexend"/>
              </a:rPr>
              <a:t>CREDITS: This presentation template was created by </a:t>
            </a:r>
            <a:r>
              <a:rPr b="1" i="0" lang="en" sz="1200" u="none" cap="none" strike="noStrike">
                <a:solidFill>
                  <a:schemeClr val="lt2"/>
                </a:solidFill>
                <a:uFill>
                  <a:noFill/>
                </a:uFill>
                <a:latin typeface="Lexend"/>
                <a:ea typeface="Lexend"/>
                <a:cs typeface="Lexend"/>
                <a:sym typeface="Lexend"/>
                <a:hlinkClick r:id="rId2">
                  <a:extLst>
                    <a:ext uri="{A12FA001-AC4F-418D-AE19-62706E023703}">
                      <ahyp:hlinkClr val="tx"/>
                    </a:ext>
                  </a:extLst>
                </a:hlinkClick>
              </a:rPr>
              <a:t>Slidesgo</a:t>
            </a:r>
            <a:r>
              <a:rPr b="0" i="0" lang="en" sz="1200" u="none" cap="none" strike="noStrike">
                <a:solidFill>
                  <a:schemeClr val="lt2"/>
                </a:solidFill>
                <a:latin typeface="Lexend"/>
                <a:ea typeface="Lexend"/>
                <a:cs typeface="Lexend"/>
                <a:sym typeface="Lexend"/>
              </a:rPr>
              <a:t>, including icons by </a:t>
            </a:r>
            <a:r>
              <a:rPr b="1" i="0" lang="en" sz="1200" u="none" cap="none" strike="noStrike">
                <a:solidFill>
                  <a:schemeClr val="lt2"/>
                </a:solidFill>
                <a:uFill>
                  <a:noFill/>
                </a:uFill>
                <a:latin typeface="Lexend"/>
                <a:ea typeface="Lexend"/>
                <a:cs typeface="Lexend"/>
                <a:sym typeface="Lexend"/>
                <a:hlinkClick r:id="rId3">
                  <a:extLst>
                    <a:ext uri="{A12FA001-AC4F-418D-AE19-62706E023703}">
                      <ahyp:hlinkClr val="tx"/>
                    </a:ext>
                  </a:extLst>
                </a:hlinkClick>
              </a:rPr>
              <a:t>Flaticon</a:t>
            </a:r>
            <a:r>
              <a:rPr b="0" i="0" lang="en" sz="1200" u="none" cap="none" strike="noStrike">
                <a:solidFill>
                  <a:schemeClr val="lt2"/>
                </a:solidFill>
                <a:latin typeface="Lexend"/>
                <a:ea typeface="Lexend"/>
                <a:cs typeface="Lexend"/>
                <a:sym typeface="Lexend"/>
              </a:rPr>
              <a:t>, infographics &amp; images by </a:t>
            </a:r>
            <a:r>
              <a:rPr b="1" i="0" lang="en" sz="1200" u="none" cap="none" strike="noStrike">
                <a:solidFill>
                  <a:schemeClr val="lt2"/>
                </a:solidFill>
                <a:uFill>
                  <a:noFill/>
                </a:uFill>
                <a:latin typeface="Lexend"/>
                <a:ea typeface="Lexend"/>
                <a:cs typeface="Lexend"/>
                <a:sym typeface="Lexend"/>
                <a:hlinkClick r:id="rId4">
                  <a:extLst>
                    <a:ext uri="{A12FA001-AC4F-418D-AE19-62706E023703}">
                      <ahyp:hlinkClr val="tx"/>
                    </a:ext>
                  </a:extLst>
                </a:hlinkClick>
              </a:rPr>
              <a:t>Freepik</a:t>
            </a:r>
            <a:r>
              <a:rPr b="0" i="0" lang="en" sz="1200" u="none" cap="none" strike="noStrike">
                <a:solidFill>
                  <a:schemeClr val="lt2"/>
                </a:solidFill>
                <a:latin typeface="Lexend"/>
                <a:ea typeface="Lexend"/>
                <a:cs typeface="Lexend"/>
                <a:sym typeface="Lexend"/>
              </a:rPr>
              <a:t> and videos from </a:t>
            </a:r>
            <a:r>
              <a:rPr b="1" i="0" lang="en" sz="1200" u="none" cap="none" strike="noStrike">
                <a:solidFill>
                  <a:schemeClr val="lt2"/>
                </a:solidFill>
                <a:uFill>
                  <a:noFill/>
                </a:uFill>
                <a:latin typeface="Lexend"/>
                <a:ea typeface="Lexend"/>
                <a:cs typeface="Lexend"/>
                <a:sym typeface="Lexend"/>
                <a:hlinkClick r:id="rId5">
                  <a:extLst>
                    <a:ext uri="{A12FA001-AC4F-418D-AE19-62706E023703}">
                      <ahyp:hlinkClr val="tx"/>
                    </a:ext>
                  </a:extLst>
                </a:hlinkClick>
              </a:rPr>
              <a:t>Vidfy</a:t>
            </a:r>
            <a:endParaRPr b="1" i="0" sz="1200" u="none" cap="none" strike="noStrike">
              <a:solidFill>
                <a:schemeClr val="lt2"/>
              </a:solidFill>
              <a:latin typeface="Lexend"/>
              <a:ea typeface="Lexend"/>
              <a:cs typeface="Lexend"/>
              <a:sym typeface="Lexen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41" name="Shape 141"/>
        <p:cNvGrpSpPr/>
        <p:nvPr/>
      </p:nvGrpSpPr>
      <p:grpSpPr>
        <a:xfrm>
          <a:off x="0" y="0"/>
          <a:ext cx="0" cy="0"/>
          <a:chOff x="0" y="0"/>
          <a:chExt cx="0" cy="0"/>
        </a:xfrm>
      </p:grpSpPr>
      <p:grpSp>
        <p:nvGrpSpPr>
          <p:cNvPr id="142" name="Google Shape;142;p42"/>
          <p:cNvGrpSpPr/>
          <p:nvPr/>
        </p:nvGrpSpPr>
        <p:grpSpPr>
          <a:xfrm>
            <a:off x="715104" y="4434125"/>
            <a:ext cx="943800" cy="243900"/>
            <a:chOff x="5532475" y="3493550"/>
            <a:chExt cx="943800" cy="243900"/>
          </a:xfrm>
        </p:grpSpPr>
        <p:sp>
          <p:nvSpPr>
            <p:cNvPr id="143" name="Google Shape;143;p42"/>
            <p:cNvSpPr/>
            <p:nvPr/>
          </p:nvSpPr>
          <p:spPr>
            <a:xfrm>
              <a:off x="5532475" y="3493550"/>
              <a:ext cx="243900" cy="243900"/>
            </a:xfrm>
            <a:prstGeom prst="diamond">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2"/>
            <p:cNvSpPr/>
            <p:nvPr/>
          </p:nvSpPr>
          <p:spPr>
            <a:xfrm>
              <a:off x="5882425" y="3493550"/>
              <a:ext cx="243900" cy="243900"/>
            </a:xfrm>
            <a:prstGeom prst="diamond">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2"/>
            <p:cNvSpPr/>
            <p:nvPr/>
          </p:nvSpPr>
          <p:spPr>
            <a:xfrm>
              <a:off x="6232375" y="3493550"/>
              <a:ext cx="243900" cy="243900"/>
            </a:xfrm>
            <a:prstGeom prst="diamond">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46" name="Shape 146"/>
        <p:cNvGrpSpPr/>
        <p:nvPr/>
      </p:nvGrpSpPr>
      <p:grpSpPr>
        <a:xfrm>
          <a:off x="0" y="0"/>
          <a:ext cx="0" cy="0"/>
          <a:chOff x="0" y="0"/>
          <a:chExt cx="0" cy="0"/>
        </a:xfrm>
      </p:grpSpPr>
      <p:sp>
        <p:nvSpPr>
          <p:cNvPr id="147" name="Google Shape;147;p43"/>
          <p:cNvSpPr txBox="1"/>
          <p:nvPr/>
        </p:nvSpPr>
        <p:spPr>
          <a:xfrm rot="-5400000">
            <a:off x="6314550" y="2314050"/>
            <a:ext cx="5152200" cy="506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
        <p:nvSpPr>
          <p:cNvPr id="148" name="Google Shape;148;p43"/>
          <p:cNvSpPr txBox="1"/>
          <p:nvPr/>
        </p:nvSpPr>
        <p:spPr>
          <a:xfrm rot="-5400000">
            <a:off x="-2322750" y="2314050"/>
            <a:ext cx="5152200" cy="506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9"/>
          <p:cNvSpPr txBox="1"/>
          <p:nvPr>
            <p:ph type="title"/>
          </p:nvPr>
        </p:nvSpPr>
        <p:spPr>
          <a:xfrm>
            <a:off x="715100" y="1810625"/>
            <a:ext cx="4360200" cy="157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3" name="Google Shape;33;p19"/>
          <p:cNvSpPr txBox="1"/>
          <p:nvPr>
            <p:ph idx="2" type="title"/>
          </p:nvPr>
        </p:nvSpPr>
        <p:spPr>
          <a:xfrm>
            <a:off x="2152875" y="896625"/>
            <a:ext cx="1484400" cy="7953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8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4" name="Google Shape;34;p19"/>
          <p:cNvSpPr txBox="1"/>
          <p:nvPr>
            <p:ph idx="1" type="subTitle"/>
          </p:nvPr>
        </p:nvSpPr>
        <p:spPr>
          <a:xfrm>
            <a:off x="715125" y="3811555"/>
            <a:ext cx="4360200" cy="43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20"/>
          <p:cNvSpPr txBox="1"/>
          <p:nvPr>
            <p:ph type="title"/>
          </p:nvPr>
        </p:nvSpPr>
        <p:spPr>
          <a:xfrm>
            <a:off x="720000" y="445025"/>
            <a:ext cx="4464300" cy="572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7" name="Google Shape;37;p20"/>
          <p:cNvSpPr txBox="1"/>
          <p:nvPr>
            <p:ph idx="1" type="body"/>
          </p:nvPr>
        </p:nvSpPr>
        <p:spPr>
          <a:xfrm>
            <a:off x="1291050" y="1158600"/>
            <a:ext cx="3322200" cy="3416400"/>
          </a:xfrm>
          <a:prstGeom prst="rect">
            <a:avLst/>
          </a:prstGeom>
          <a:noFill/>
          <a:ln>
            <a:noFill/>
          </a:ln>
        </p:spPr>
        <p:txBody>
          <a:bodyPr anchorCtr="0" anchor="ctr" bIns="91425" lIns="91425" spcFirstLastPara="1" rIns="91425" wrap="square" tIns="91425">
            <a:noAutofit/>
          </a:bodyPr>
          <a:lstStyle>
            <a:lvl1pPr indent="-292100" lvl="0" marL="457200" algn="l">
              <a:lnSpc>
                <a:spcPct val="100000"/>
              </a:lnSpc>
              <a:spcBef>
                <a:spcPts val="0"/>
              </a:spcBef>
              <a:spcAft>
                <a:spcPts val="0"/>
              </a:spcAft>
              <a:buClr>
                <a:srgbClr val="595959"/>
              </a:buClr>
              <a:buSzPts val="1000"/>
              <a:buFont typeface="Anaheim"/>
              <a:buChar char="●"/>
              <a:defRPr sz="1400">
                <a:solidFill>
                  <a:srgbClr val="434343"/>
                </a:solidFill>
              </a:defRPr>
            </a:lvl1pPr>
            <a:lvl2pPr indent="-317500" lvl="1" marL="914400" algn="l">
              <a:lnSpc>
                <a:spcPct val="115000"/>
              </a:lnSpc>
              <a:spcBef>
                <a:spcPts val="0"/>
              </a:spcBef>
              <a:spcAft>
                <a:spcPts val="0"/>
              </a:spcAft>
              <a:buClr>
                <a:srgbClr val="595959"/>
              </a:buClr>
              <a:buSzPts val="1400"/>
              <a:buFont typeface="Anaheim"/>
              <a:buChar char="○"/>
              <a:defRPr>
                <a:solidFill>
                  <a:srgbClr val="434343"/>
                </a:solidFill>
              </a:defRPr>
            </a:lvl2pPr>
            <a:lvl3pPr indent="-317500" lvl="2" marL="1371600" algn="l">
              <a:lnSpc>
                <a:spcPct val="115000"/>
              </a:lnSpc>
              <a:spcBef>
                <a:spcPts val="0"/>
              </a:spcBef>
              <a:spcAft>
                <a:spcPts val="0"/>
              </a:spcAft>
              <a:buClr>
                <a:srgbClr val="595959"/>
              </a:buClr>
              <a:buSzPts val="1400"/>
              <a:buFont typeface="Anaheim"/>
              <a:buChar char="■"/>
              <a:defRPr>
                <a:solidFill>
                  <a:srgbClr val="434343"/>
                </a:solidFill>
              </a:defRPr>
            </a:lvl3pPr>
            <a:lvl4pPr indent="-317500" lvl="3" marL="1828800" algn="l">
              <a:lnSpc>
                <a:spcPct val="115000"/>
              </a:lnSpc>
              <a:spcBef>
                <a:spcPts val="0"/>
              </a:spcBef>
              <a:spcAft>
                <a:spcPts val="0"/>
              </a:spcAft>
              <a:buClr>
                <a:srgbClr val="595959"/>
              </a:buClr>
              <a:buSzPts val="1400"/>
              <a:buFont typeface="Anaheim"/>
              <a:buChar char="●"/>
              <a:defRPr>
                <a:solidFill>
                  <a:srgbClr val="434343"/>
                </a:solidFill>
              </a:defRPr>
            </a:lvl4pPr>
            <a:lvl5pPr indent="-317500" lvl="4" marL="2286000" algn="l">
              <a:lnSpc>
                <a:spcPct val="115000"/>
              </a:lnSpc>
              <a:spcBef>
                <a:spcPts val="0"/>
              </a:spcBef>
              <a:spcAft>
                <a:spcPts val="0"/>
              </a:spcAft>
              <a:buClr>
                <a:srgbClr val="595959"/>
              </a:buClr>
              <a:buSzPts val="1400"/>
              <a:buFont typeface="Anaheim"/>
              <a:buChar char="○"/>
              <a:defRPr>
                <a:solidFill>
                  <a:srgbClr val="434343"/>
                </a:solidFill>
              </a:defRPr>
            </a:lvl5pPr>
            <a:lvl6pPr indent="-317500" lvl="5" marL="2743200" algn="l">
              <a:lnSpc>
                <a:spcPct val="115000"/>
              </a:lnSpc>
              <a:spcBef>
                <a:spcPts val="0"/>
              </a:spcBef>
              <a:spcAft>
                <a:spcPts val="0"/>
              </a:spcAft>
              <a:buClr>
                <a:srgbClr val="595959"/>
              </a:buClr>
              <a:buSzPts val="1400"/>
              <a:buFont typeface="Anaheim"/>
              <a:buChar char="■"/>
              <a:defRPr>
                <a:solidFill>
                  <a:srgbClr val="434343"/>
                </a:solidFill>
              </a:defRPr>
            </a:lvl6pPr>
            <a:lvl7pPr indent="-317500" lvl="6" marL="3200400" algn="l">
              <a:lnSpc>
                <a:spcPct val="115000"/>
              </a:lnSpc>
              <a:spcBef>
                <a:spcPts val="0"/>
              </a:spcBef>
              <a:spcAft>
                <a:spcPts val="0"/>
              </a:spcAft>
              <a:buClr>
                <a:srgbClr val="595959"/>
              </a:buClr>
              <a:buSzPts val="1400"/>
              <a:buFont typeface="Anaheim"/>
              <a:buChar char="●"/>
              <a:defRPr>
                <a:solidFill>
                  <a:srgbClr val="434343"/>
                </a:solidFill>
              </a:defRPr>
            </a:lvl7pPr>
            <a:lvl8pPr indent="-317500" lvl="7" marL="3657600" algn="l">
              <a:lnSpc>
                <a:spcPct val="115000"/>
              </a:lnSpc>
              <a:spcBef>
                <a:spcPts val="0"/>
              </a:spcBef>
              <a:spcAft>
                <a:spcPts val="0"/>
              </a:spcAft>
              <a:buClr>
                <a:srgbClr val="595959"/>
              </a:buClr>
              <a:buSzPts val="1400"/>
              <a:buFont typeface="Anaheim"/>
              <a:buChar char="○"/>
              <a:defRPr>
                <a:solidFill>
                  <a:srgbClr val="434343"/>
                </a:solidFill>
              </a:defRPr>
            </a:lvl8pPr>
            <a:lvl9pPr indent="-317500" lvl="8" marL="4114800" algn="l">
              <a:lnSpc>
                <a:spcPct val="115000"/>
              </a:lnSpc>
              <a:spcBef>
                <a:spcPts val="0"/>
              </a:spcBef>
              <a:spcAft>
                <a:spcPts val="0"/>
              </a:spcAft>
              <a:buClr>
                <a:srgbClr val="595959"/>
              </a:buClr>
              <a:buSzPts val="1400"/>
              <a:buFont typeface="Anaheim"/>
              <a:buChar char="■"/>
              <a:defRPr>
                <a:solidFill>
                  <a:srgbClr val="43434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8" name="Shape 38"/>
        <p:cNvGrpSpPr/>
        <p:nvPr/>
      </p:nvGrpSpPr>
      <p:grpSpPr>
        <a:xfrm>
          <a:off x="0" y="0"/>
          <a:ext cx="0" cy="0"/>
          <a:chOff x="0" y="0"/>
          <a:chExt cx="0" cy="0"/>
        </a:xfrm>
      </p:grpSpPr>
      <p:sp>
        <p:nvSpPr>
          <p:cNvPr id="39" name="Google Shape;39;p21"/>
          <p:cNvSpPr txBox="1"/>
          <p:nvPr>
            <p:ph type="title"/>
          </p:nvPr>
        </p:nvSpPr>
        <p:spPr>
          <a:xfrm>
            <a:off x="720000" y="2630775"/>
            <a:ext cx="24003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0" name="Google Shape;40;p21"/>
          <p:cNvSpPr txBox="1"/>
          <p:nvPr>
            <p:ph idx="1" type="subTitle"/>
          </p:nvPr>
        </p:nvSpPr>
        <p:spPr>
          <a:xfrm>
            <a:off x="720000" y="3082293"/>
            <a:ext cx="2400300" cy="8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 name="Google Shape;41;p21"/>
          <p:cNvSpPr txBox="1"/>
          <p:nvPr>
            <p:ph idx="2" type="title"/>
          </p:nvPr>
        </p:nvSpPr>
        <p:spPr>
          <a:xfrm>
            <a:off x="3371815" y="2630775"/>
            <a:ext cx="24003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2" name="Google Shape;42;p21"/>
          <p:cNvSpPr txBox="1"/>
          <p:nvPr>
            <p:ph idx="3" type="subTitle"/>
          </p:nvPr>
        </p:nvSpPr>
        <p:spPr>
          <a:xfrm>
            <a:off x="3371815" y="3082293"/>
            <a:ext cx="2400300" cy="8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 name="Google Shape;43;p21"/>
          <p:cNvSpPr txBox="1"/>
          <p:nvPr>
            <p:ph idx="4" type="title"/>
          </p:nvPr>
        </p:nvSpPr>
        <p:spPr>
          <a:xfrm>
            <a:off x="6023655" y="2630775"/>
            <a:ext cx="24003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4" name="Google Shape;44;p21"/>
          <p:cNvSpPr txBox="1"/>
          <p:nvPr>
            <p:ph idx="5" type="subTitle"/>
          </p:nvPr>
        </p:nvSpPr>
        <p:spPr>
          <a:xfrm>
            <a:off x="6023655" y="3082293"/>
            <a:ext cx="2400300" cy="87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5" name="Google Shape;45;p21"/>
          <p:cNvSpPr txBox="1"/>
          <p:nvPr>
            <p:ph idx="6" type="title"/>
          </p:nvPr>
        </p:nvSpPr>
        <p:spPr>
          <a:xfrm>
            <a:off x="720000" y="445025"/>
            <a:ext cx="7704000" cy="572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46" name="Shape 46"/>
        <p:cNvGrpSpPr/>
        <p:nvPr/>
      </p:nvGrpSpPr>
      <p:grpSpPr>
        <a:xfrm>
          <a:off x="0" y="0"/>
          <a:ext cx="0" cy="0"/>
          <a:chOff x="0" y="0"/>
          <a:chExt cx="0" cy="0"/>
        </a:xfrm>
      </p:grpSpPr>
      <p:sp>
        <p:nvSpPr>
          <p:cNvPr id="47" name="Google Shape;47;p22"/>
          <p:cNvSpPr txBox="1"/>
          <p:nvPr>
            <p:ph type="title"/>
          </p:nvPr>
        </p:nvSpPr>
        <p:spPr>
          <a:xfrm>
            <a:off x="2673450" y="845875"/>
            <a:ext cx="5517900" cy="79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8" name="Google Shape;48;p22"/>
          <p:cNvSpPr txBox="1"/>
          <p:nvPr>
            <p:ph idx="2" type="title"/>
          </p:nvPr>
        </p:nvSpPr>
        <p:spPr>
          <a:xfrm>
            <a:off x="952500" y="845875"/>
            <a:ext cx="1484400" cy="795300"/>
          </a:xfrm>
          <a:prstGeom prst="rect">
            <a:avLst/>
          </a:prstGeom>
          <a:solidFill>
            <a:schemeClr val="dk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8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9" name="Google Shape;49;p22"/>
          <p:cNvSpPr txBox="1"/>
          <p:nvPr>
            <p:ph idx="1" type="subTitle"/>
          </p:nvPr>
        </p:nvSpPr>
        <p:spPr>
          <a:xfrm>
            <a:off x="2817905" y="1728350"/>
            <a:ext cx="4027800" cy="435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0" name="Shape 50"/>
        <p:cNvGrpSpPr/>
        <p:nvPr/>
      </p:nvGrpSpPr>
      <p:grpSpPr>
        <a:xfrm>
          <a:off x="0" y="0"/>
          <a:ext cx="0" cy="0"/>
          <a:chOff x="0" y="0"/>
          <a:chExt cx="0" cy="0"/>
        </a:xfrm>
      </p:grpSpPr>
      <p:sp>
        <p:nvSpPr>
          <p:cNvPr id="51" name="Google Shape;51;p23"/>
          <p:cNvSpPr txBox="1"/>
          <p:nvPr>
            <p:ph idx="1" type="subTitle"/>
          </p:nvPr>
        </p:nvSpPr>
        <p:spPr>
          <a:xfrm>
            <a:off x="4255175" y="1423950"/>
            <a:ext cx="2262900" cy="44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Font typeface="Bebas Neue"/>
              <a:buNone/>
              <a:defRPr b="1" sz="2200">
                <a:solidFill>
                  <a:schemeClr val="dk1"/>
                </a:solidFill>
                <a:latin typeface="DM Sans"/>
                <a:ea typeface="DM Sans"/>
                <a:cs typeface="DM Sans"/>
                <a:sym typeface="DM Sa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2" name="Google Shape;52;p23"/>
          <p:cNvSpPr txBox="1"/>
          <p:nvPr>
            <p:ph idx="2" type="subTitle"/>
          </p:nvPr>
        </p:nvSpPr>
        <p:spPr>
          <a:xfrm>
            <a:off x="4255175" y="3058425"/>
            <a:ext cx="2262900" cy="44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Font typeface="Bebas Neue"/>
              <a:buNone/>
              <a:defRPr b="1" sz="2200">
                <a:solidFill>
                  <a:schemeClr val="dk1"/>
                </a:solidFill>
                <a:latin typeface="DM Sans"/>
                <a:ea typeface="DM Sans"/>
                <a:cs typeface="DM Sans"/>
                <a:sym typeface="DM Sa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3" name="Google Shape;53;p23"/>
          <p:cNvSpPr txBox="1"/>
          <p:nvPr>
            <p:ph idx="3" type="subTitle"/>
          </p:nvPr>
        </p:nvSpPr>
        <p:spPr>
          <a:xfrm>
            <a:off x="4255175" y="3424725"/>
            <a:ext cx="3985800" cy="89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4" name="Google Shape;54;p23"/>
          <p:cNvSpPr txBox="1"/>
          <p:nvPr>
            <p:ph idx="4" type="subTitle"/>
          </p:nvPr>
        </p:nvSpPr>
        <p:spPr>
          <a:xfrm>
            <a:off x="4255175" y="1790250"/>
            <a:ext cx="3985800" cy="89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 name="Google Shape;55;p23"/>
          <p:cNvSpPr txBox="1"/>
          <p:nvPr>
            <p:ph type="title"/>
          </p:nvPr>
        </p:nvSpPr>
        <p:spPr>
          <a:xfrm>
            <a:off x="720000" y="445025"/>
            <a:ext cx="7704000" cy="572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6" name="Shape 56"/>
        <p:cNvGrpSpPr/>
        <p:nvPr/>
      </p:nvGrpSpPr>
      <p:grpSpPr>
        <a:xfrm>
          <a:off x="0" y="0"/>
          <a:ext cx="0" cy="0"/>
          <a:chOff x="0" y="0"/>
          <a:chExt cx="0" cy="0"/>
        </a:xfrm>
      </p:grpSpPr>
      <p:sp>
        <p:nvSpPr>
          <p:cNvPr id="57" name="Google Shape;57;p24"/>
          <p:cNvSpPr txBox="1"/>
          <p:nvPr>
            <p:ph idx="1" type="subTitle"/>
          </p:nvPr>
        </p:nvSpPr>
        <p:spPr>
          <a:xfrm>
            <a:off x="1290763" y="2570075"/>
            <a:ext cx="29076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b="1" sz="2200">
                <a:solidFill>
                  <a:schemeClr val="dk1"/>
                </a:solidFill>
                <a:latin typeface="DM Sans"/>
                <a:ea typeface="DM Sans"/>
                <a:cs typeface="DM Sans"/>
                <a:sym typeface="DM Sa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8" name="Google Shape;58;p24"/>
          <p:cNvSpPr txBox="1"/>
          <p:nvPr>
            <p:ph idx="2" type="subTitle"/>
          </p:nvPr>
        </p:nvSpPr>
        <p:spPr>
          <a:xfrm>
            <a:off x="4945638" y="2570075"/>
            <a:ext cx="29076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b="1" sz="2200">
                <a:solidFill>
                  <a:schemeClr val="dk1"/>
                </a:solidFill>
                <a:latin typeface="DM Sans"/>
                <a:ea typeface="DM Sans"/>
                <a:cs typeface="DM Sans"/>
                <a:sym typeface="DM Sa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9" name="Google Shape;59;p24"/>
          <p:cNvSpPr txBox="1"/>
          <p:nvPr>
            <p:ph idx="3" type="subTitle"/>
          </p:nvPr>
        </p:nvSpPr>
        <p:spPr>
          <a:xfrm>
            <a:off x="1290763" y="3066575"/>
            <a:ext cx="2907600" cy="121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24"/>
          <p:cNvSpPr txBox="1"/>
          <p:nvPr>
            <p:ph idx="4" type="subTitle"/>
          </p:nvPr>
        </p:nvSpPr>
        <p:spPr>
          <a:xfrm>
            <a:off x="4945638" y="3066575"/>
            <a:ext cx="2907600" cy="121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 name="Google Shape;61;p24"/>
          <p:cNvSpPr txBox="1"/>
          <p:nvPr>
            <p:ph type="title"/>
          </p:nvPr>
        </p:nvSpPr>
        <p:spPr>
          <a:xfrm>
            <a:off x="720000" y="445025"/>
            <a:ext cx="7704000" cy="572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25"/>
          <p:cNvSpPr txBox="1"/>
          <p:nvPr>
            <p:ph type="title"/>
          </p:nvPr>
        </p:nvSpPr>
        <p:spPr>
          <a:xfrm>
            <a:off x="720000" y="445025"/>
            <a:ext cx="7704000" cy="572700"/>
          </a:xfrm>
          <a:prstGeom prst="rect">
            <a:avLst/>
          </a:prstGeom>
          <a:solidFill>
            <a:schemeClr val="dk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4" name="Google Shape;64;p25"/>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AutoNum type="arabicPeriod"/>
              <a:defRPr sz="1150">
                <a:solidFill>
                  <a:srgbClr val="434343"/>
                </a:solidFill>
              </a:defRPr>
            </a:lvl1pPr>
            <a:lvl2pPr indent="-304800" lvl="1" marL="914400" algn="l">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algn="l">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algn="l">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algn="l">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algn="l">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algn="l">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algn="l">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DM Sans"/>
              <a:buNone/>
              <a:defRPr b="1" i="0" sz="3000" u="none" cap="none" strike="noStrike">
                <a:solidFill>
                  <a:schemeClr val="dk1"/>
                </a:solidFill>
                <a:latin typeface="DM Sans"/>
                <a:ea typeface="DM Sans"/>
                <a:cs typeface="DM Sans"/>
                <a:sym typeface="DM Sans"/>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lt2"/>
              </a:buClr>
              <a:buSzPts val="1400"/>
              <a:buFont typeface="Lexend"/>
              <a:buChar char="●"/>
              <a:defRPr b="0" i="0" sz="1400" u="none" cap="none" strike="noStrike">
                <a:solidFill>
                  <a:schemeClr val="lt2"/>
                </a:solidFill>
                <a:latin typeface="Lexend"/>
                <a:ea typeface="Lexend"/>
                <a:cs typeface="Lexend"/>
                <a:sym typeface="Lexend"/>
              </a:defRPr>
            </a:lvl1pPr>
            <a:lvl2pPr indent="-317500" lvl="1" marL="914400" marR="0" rtl="0" algn="l">
              <a:lnSpc>
                <a:spcPct val="115000"/>
              </a:lnSpc>
              <a:spcBef>
                <a:spcPts val="1600"/>
              </a:spcBef>
              <a:spcAft>
                <a:spcPts val="0"/>
              </a:spcAft>
              <a:buClr>
                <a:schemeClr val="lt2"/>
              </a:buClr>
              <a:buSzPts val="1400"/>
              <a:buFont typeface="Lexend"/>
              <a:buChar char="○"/>
              <a:defRPr b="0" i="0" sz="1400" u="none" cap="none" strike="noStrike">
                <a:solidFill>
                  <a:schemeClr val="lt2"/>
                </a:solidFill>
                <a:latin typeface="Lexend"/>
                <a:ea typeface="Lexend"/>
                <a:cs typeface="Lexend"/>
                <a:sym typeface="Lexend"/>
              </a:defRPr>
            </a:lvl2pPr>
            <a:lvl3pPr indent="-317500" lvl="2" marL="1371600" marR="0" rtl="0" algn="l">
              <a:lnSpc>
                <a:spcPct val="115000"/>
              </a:lnSpc>
              <a:spcBef>
                <a:spcPts val="1600"/>
              </a:spcBef>
              <a:spcAft>
                <a:spcPts val="0"/>
              </a:spcAft>
              <a:buClr>
                <a:schemeClr val="lt2"/>
              </a:buClr>
              <a:buSzPts val="1400"/>
              <a:buFont typeface="Lexend"/>
              <a:buChar char="■"/>
              <a:defRPr b="0" i="0" sz="1400" u="none" cap="none" strike="noStrike">
                <a:solidFill>
                  <a:schemeClr val="lt2"/>
                </a:solidFill>
                <a:latin typeface="Lexend"/>
                <a:ea typeface="Lexend"/>
                <a:cs typeface="Lexend"/>
                <a:sym typeface="Lexend"/>
              </a:defRPr>
            </a:lvl3pPr>
            <a:lvl4pPr indent="-317500" lvl="3" marL="1828800" marR="0" rtl="0" algn="l">
              <a:lnSpc>
                <a:spcPct val="115000"/>
              </a:lnSpc>
              <a:spcBef>
                <a:spcPts val="1600"/>
              </a:spcBef>
              <a:spcAft>
                <a:spcPts val="0"/>
              </a:spcAft>
              <a:buClr>
                <a:schemeClr val="lt2"/>
              </a:buClr>
              <a:buSzPts val="1400"/>
              <a:buFont typeface="Lexend"/>
              <a:buChar char="●"/>
              <a:defRPr b="0" i="0" sz="1400" u="none" cap="none" strike="noStrike">
                <a:solidFill>
                  <a:schemeClr val="lt2"/>
                </a:solidFill>
                <a:latin typeface="Lexend"/>
                <a:ea typeface="Lexend"/>
                <a:cs typeface="Lexend"/>
                <a:sym typeface="Lexend"/>
              </a:defRPr>
            </a:lvl4pPr>
            <a:lvl5pPr indent="-317500" lvl="4" marL="2286000" marR="0" rtl="0" algn="l">
              <a:lnSpc>
                <a:spcPct val="115000"/>
              </a:lnSpc>
              <a:spcBef>
                <a:spcPts val="1600"/>
              </a:spcBef>
              <a:spcAft>
                <a:spcPts val="0"/>
              </a:spcAft>
              <a:buClr>
                <a:schemeClr val="lt2"/>
              </a:buClr>
              <a:buSzPts val="1400"/>
              <a:buFont typeface="Lexend"/>
              <a:buChar char="○"/>
              <a:defRPr b="0" i="0" sz="1400" u="none" cap="none" strike="noStrike">
                <a:solidFill>
                  <a:schemeClr val="lt2"/>
                </a:solidFill>
                <a:latin typeface="Lexend"/>
                <a:ea typeface="Lexend"/>
                <a:cs typeface="Lexend"/>
                <a:sym typeface="Lexend"/>
              </a:defRPr>
            </a:lvl5pPr>
            <a:lvl6pPr indent="-317500" lvl="5" marL="2743200" marR="0" rtl="0" algn="l">
              <a:lnSpc>
                <a:spcPct val="115000"/>
              </a:lnSpc>
              <a:spcBef>
                <a:spcPts val="1600"/>
              </a:spcBef>
              <a:spcAft>
                <a:spcPts val="0"/>
              </a:spcAft>
              <a:buClr>
                <a:schemeClr val="lt2"/>
              </a:buClr>
              <a:buSzPts val="1400"/>
              <a:buFont typeface="Lexend"/>
              <a:buChar char="■"/>
              <a:defRPr b="0" i="0" sz="1400" u="none" cap="none" strike="noStrike">
                <a:solidFill>
                  <a:schemeClr val="lt2"/>
                </a:solidFill>
                <a:latin typeface="Lexend"/>
                <a:ea typeface="Lexend"/>
                <a:cs typeface="Lexend"/>
                <a:sym typeface="Lexend"/>
              </a:defRPr>
            </a:lvl6pPr>
            <a:lvl7pPr indent="-317500" lvl="6" marL="3200400" marR="0" rtl="0" algn="l">
              <a:lnSpc>
                <a:spcPct val="115000"/>
              </a:lnSpc>
              <a:spcBef>
                <a:spcPts val="1600"/>
              </a:spcBef>
              <a:spcAft>
                <a:spcPts val="0"/>
              </a:spcAft>
              <a:buClr>
                <a:schemeClr val="lt2"/>
              </a:buClr>
              <a:buSzPts val="1400"/>
              <a:buFont typeface="Lexend"/>
              <a:buChar char="●"/>
              <a:defRPr b="0" i="0" sz="1400" u="none" cap="none" strike="noStrike">
                <a:solidFill>
                  <a:schemeClr val="lt2"/>
                </a:solidFill>
                <a:latin typeface="Lexend"/>
                <a:ea typeface="Lexend"/>
                <a:cs typeface="Lexend"/>
                <a:sym typeface="Lexend"/>
              </a:defRPr>
            </a:lvl7pPr>
            <a:lvl8pPr indent="-317500" lvl="7" marL="3657600" marR="0" rtl="0" algn="l">
              <a:lnSpc>
                <a:spcPct val="115000"/>
              </a:lnSpc>
              <a:spcBef>
                <a:spcPts val="1600"/>
              </a:spcBef>
              <a:spcAft>
                <a:spcPts val="0"/>
              </a:spcAft>
              <a:buClr>
                <a:schemeClr val="lt2"/>
              </a:buClr>
              <a:buSzPts val="1400"/>
              <a:buFont typeface="Lexend"/>
              <a:buChar char="○"/>
              <a:defRPr b="0" i="0" sz="1400" u="none" cap="none" strike="noStrike">
                <a:solidFill>
                  <a:schemeClr val="lt2"/>
                </a:solidFill>
                <a:latin typeface="Lexend"/>
                <a:ea typeface="Lexend"/>
                <a:cs typeface="Lexend"/>
                <a:sym typeface="Lexend"/>
              </a:defRPr>
            </a:lvl8pPr>
            <a:lvl9pPr indent="-317500" lvl="8" marL="4114800" marR="0" rtl="0" algn="l">
              <a:lnSpc>
                <a:spcPct val="115000"/>
              </a:lnSpc>
              <a:spcBef>
                <a:spcPts val="1600"/>
              </a:spcBef>
              <a:spcAft>
                <a:spcPts val="1600"/>
              </a:spcAft>
              <a:buClr>
                <a:schemeClr val="lt2"/>
              </a:buClr>
              <a:buSzPts val="1400"/>
              <a:buFont typeface="Lexend"/>
              <a:buChar char="■"/>
              <a:defRPr b="0" i="0" sz="1400" u="none" cap="none" strike="noStrike">
                <a:solidFill>
                  <a:schemeClr val="lt2"/>
                </a:solidFill>
                <a:latin typeface="Lexend"/>
                <a:ea typeface="Lexend"/>
                <a:cs typeface="Lexend"/>
                <a:sym typeface="Lexend"/>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24.png"/><Relationship Id="rId6"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1.png"/><Relationship Id="rId9"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10.png"/><Relationship Id="rId11" Type="http://schemas.openxmlformats.org/officeDocument/2006/relationships/image" Target="../media/image11.png"/><Relationship Id="rId10"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2" name="Shape 152"/>
        <p:cNvGrpSpPr/>
        <p:nvPr/>
      </p:nvGrpSpPr>
      <p:grpSpPr>
        <a:xfrm>
          <a:off x="0" y="0"/>
          <a:ext cx="0" cy="0"/>
          <a:chOff x="0" y="0"/>
          <a:chExt cx="0" cy="0"/>
        </a:xfrm>
      </p:grpSpPr>
      <p:sp>
        <p:nvSpPr>
          <p:cNvPr id="153" name="Google Shape;153;p1"/>
          <p:cNvSpPr txBox="1"/>
          <p:nvPr>
            <p:ph idx="4294967295" type="title"/>
          </p:nvPr>
        </p:nvSpPr>
        <p:spPr>
          <a:xfrm rot="-5400000">
            <a:off x="5886600" y="1886100"/>
            <a:ext cx="6008100" cy="50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0" lang="en" sz="2500">
                <a:solidFill>
                  <a:schemeClr val="lt1"/>
                </a:solidFill>
              </a:rPr>
              <a:t>PROJECT · PROJECT · PROJECT · PROJ</a:t>
            </a:r>
            <a:endParaRPr b="0" sz="2500">
              <a:solidFill>
                <a:schemeClr val="lt1"/>
              </a:solidFill>
            </a:endParaRPr>
          </a:p>
        </p:txBody>
      </p:sp>
      <p:sp>
        <p:nvSpPr>
          <p:cNvPr id="154" name="Google Shape;154;p1"/>
          <p:cNvSpPr txBox="1"/>
          <p:nvPr>
            <p:ph type="ctrTitle"/>
          </p:nvPr>
        </p:nvSpPr>
        <p:spPr>
          <a:xfrm>
            <a:off x="4247550" y="607550"/>
            <a:ext cx="4225800" cy="26931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5200"/>
              <a:buNone/>
            </a:pPr>
            <a:r>
              <a:rPr lang="en" sz="3400"/>
              <a:t>LaserPreso: </a:t>
            </a:r>
            <a:endParaRPr sz="3400"/>
          </a:p>
          <a:p>
            <a:pPr indent="0" lvl="0" marL="0" rtl="0" algn="ctr">
              <a:lnSpc>
                <a:spcPct val="90000"/>
              </a:lnSpc>
              <a:spcBef>
                <a:spcPts val="0"/>
              </a:spcBef>
              <a:spcAft>
                <a:spcPts val="0"/>
              </a:spcAft>
              <a:buSzPts val="5200"/>
              <a:buNone/>
            </a:pPr>
            <a:r>
              <a:rPr lang="en" sz="2800"/>
              <a:t>helping speakers to edit presentations with only laser pointer</a:t>
            </a:r>
            <a:endParaRPr sz="1400">
              <a:solidFill>
                <a:srgbClr val="000000"/>
              </a:solidFill>
              <a:latin typeface="Helvetica Neue"/>
              <a:ea typeface="Helvetica Neue"/>
              <a:cs typeface="Helvetica Neue"/>
              <a:sym typeface="Helvetica Neue"/>
            </a:endParaRPr>
          </a:p>
          <a:p>
            <a:pPr indent="0" lvl="0" marL="0" rtl="0" algn="ctr">
              <a:lnSpc>
                <a:spcPct val="90000"/>
              </a:lnSpc>
              <a:spcBef>
                <a:spcPts val="0"/>
              </a:spcBef>
              <a:spcAft>
                <a:spcPts val="0"/>
              </a:spcAft>
              <a:buSzPts val="5200"/>
              <a:buNone/>
            </a:pPr>
            <a:r>
              <a:t/>
            </a:r>
            <a:endParaRPr sz="1400">
              <a:solidFill>
                <a:srgbClr val="000000"/>
              </a:solidFill>
              <a:latin typeface="Helvetica Neue"/>
              <a:ea typeface="Helvetica Neue"/>
              <a:cs typeface="Helvetica Neue"/>
              <a:sym typeface="Helvetica Neue"/>
            </a:endParaRPr>
          </a:p>
          <a:p>
            <a:pPr indent="0" lvl="0" marL="0" rtl="0" algn="ctr">
              <a:lnSpc>
                <a:spcPct val="90000"/>
              </a:lnSpc>
              <a:spcBef>
                <a:spcPts val="0"/>
              </a:spcBef>
              <a:spcAft>
                <a:spcPts val="0"/>
              </a:spcAft>
              <a:buSzPts val="5200"/>
              <a:buNone/>
            </a:pPr>
            <a:r>
              <a:rPr lang="en" sz="2900"/>
              <a:t> </a:t>
            </a:r>
            <a:r>
              <a:rPr lang="en" sz="2900">
                <a:solidFill>
                  <a:schemeClr val="lt1"/>
                </a:solidFill>
                <a:highlight>
                  <a:schemeClr val="dk1"/>
                </a:highlight>
              </a:rPr>
              <a:t>FINAL PROJECT</a:t>
            </a:r>
            <a:endParaRPr sz="2900">
              <a:solidFill>
                <a:schemeClr val="lt1"/>
              </a:solidFill>
              <a:highlight>
                <a:schemeClr val="dk1"/>
              </a:highlight>
            </a:endParaRPr>
          </a:p>
        </p:txBody>
      </p:sp>
      <p:sp>
        <p:nvSpPr>
          <p:cNvPr id="155" name="Google Shape;155;p1"/>
          <p:cNvSpPr txBox="1"/>
          <p:nvPr>
            <p:ph idx="1" type="subTitle"/>
          </p:nvPr>
        </p:nvSpPr>
        <p:spPr>
          <a:xfrm>
            <a:off x="4095150" y="3815175"/>
            <a:ext cx="4359000" cy="678300"/>
          </a:xfrm>
          <a:prstGeom prst="rect">
            <a:avLst/>
          </a:prstGeom>
          <a:noFill/>
          <a:ln>
            <a:noFill/>
          </a:ln>
        </p:spPr>
        <p:txBody>
          <a:bodyPr anchorCtr="0" anchor="ctr" bIns="91425" lIns="91425" spcFirstLastPara="1" rIns="91425" wrap="square" tIns="91425">
            <a:noAutofit/>
          </a:bodyPr>
          <a:lstStyle/>
          <a:p>
            <a:pPr indent="0" lvl="0" marL="0" marR="38100" rtl="0" algn="l">
              <a:lnSpc>
                <a:spcPct val="128571"/>
              </a:lnSpc>
              <a:spcBef>
                <a:spcPts val="0"/>
              </a:spcBef>
              <a:spcAft>
                <a:spcPts val="0"/>
              </a:spcAft>
              <a:buNone/>
            </a:pPr>
            <a:r>
              <a:t/>
            </a:r>
            <a:endParaRPr sz="1500"/>
          </a:p>
          <a:p>
            <a:pPr indent="457200" lvl="0" marL="457200" marR="38100" rtl="0" algn="l">
              <a:lnSpc>
                <a:spcPct val="128571"/>
              </a:lnSpc>
              <a:spcBef>
                <a:spcPts val="0"/>
              </a:spcBef>
              <a:spcAft>
                <a:spcPts val="0"/>
              </a:spcAft>
              <a:buNone/>
            </a:pPr>
            <a:r>
              <a:rPr lang="en" sz="1500"/>
              <a:t>Authors: 	Iana Kulichenko,</a:t>
            </a:r>
            <a:endParaRPr sz="1500"/>
          </a:p>
          <a:p>
            <a:pPr indent="0" lvl="0" marL="0" marR="38100" rtl="0" algn="l">
              <a:lnSpc>
                <a:spcPct val="128571"/>
              </a:lnSpc>
              <a:spcBef>
                <a:spcPts val="0"/>
              </a:spcBef>
              <a:spcAft>
                <a:spcPts val="0"/>
              </a:spcAft>
              <a:buNone/>
            </a:pPr>
            <a:r>
              <a:rPr lang="en" sz="1500"/>
              <a:t> 				Dmitry Nalbersky</a:t>
            </a:r>
            <a:endParaRPr sz="1500"/>
          </a:p>
          <a:p>
            <a:pPr indent="0" lvl="0" marL="0" rtl="0" algn="ctr">
              <a:lnSpc>
                <a:spcPct val="100000"/>
              </a:lnSpc>
              <a:spcBef>
                <a:spcPts val="0"/>
              </a:spcBef>
              <a:spcAft>
                <a:spcPts val="0"/>
              </a:spcAft>
              <a:buSzPts val="1400"/>
              <a:buNone/>
            </a:pPr>
            <a:r>
              <a:t/>
            </a:r>
            <a:endParaRPr sz="1500"/>
          </a:p>
        </p:txBody>
      </p:sp>
      <p:grpSp>
        <p:nvGrpSpPr>
          <p:cNvPr id="156" name="Google Shape;156;p1"/>
          <p:cNvGrpSpPr/>
          <p:nvPr/>
        </p:nvGrpSpPr>
        <p:grpSpPr>
          <a:xfrm>
            <a:off x="5802754" y="3351925"/>
            <a:ext cx="943800" cy="243900"/>
            <a:chOff x="5532475" y="3493550"/>
            <a:chExt cx="943800" cy="243900"/>
          </a:xfrm>
        </p:grpSpPr>
        <p:sp>
          <p:nvSpPr>
            <p:cNvPr id="157" name="Google Shape;157;p1"/>
            <p:cNvSpPr/>
            <p:nvPr/>
          </p:nvSpPr>
          <p:spPr>
            <a:xfrm>
              <a:off x="5532475" y="3493550"/>
              <a:ext cx="243900" cy="243900"/>
            </a:xfrm>
            <a:prstGeom prst="diamond">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
            <p:cNvSpPr/>
            <p:nvPr/>
          </p:nvSpPr>
          <p:spPr>
            <a:xfrm>
              <a:off x="5882425" y="3493550"/>
              <a:ext cx="243900" cy="243900"/>
            </a:xfrm>
            <a:prstGeom prst="diamond">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
            <p:cNvSpPr/>
            <p:nvPr/>
          </p:nvSpPr>
          <p:spPr>
            <a:xfrm>
              <a:off x="6232375" y="3493550"/>
              <a:ext cx="243900" cy="243900"/>
            </a:xfrm>
            <a:prstGeom prst="diamond">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0" name="Google Shape;160;p1"/>
          <p:cNvPicPr preferRelativeResize="0"/>
          <p:nvPr/>
        </p:nvPicPr>
        <p:blipFill rotWithShape="1">
          <a:blip r:embed="rId3">
            <a:alphaModFix/>
          </a:blip>
          <a:srcRect b="0" l="0" r="15810" t="0"/>
          <a:stretch/>
        </p:blipFill>
        <p:spPr>
          <a:xfrm>
            <a:off x="120050" y="1017700"/>
            <a:ext cx="4140300" cy="2793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a8f0ff67a9_0_128"/>
          <p:cNvSpPr txBox="1"/>
          <p:nvPr>
            <p:ph type="title"/>
          </p:nvPr>
        </p:nvSpPr>
        <p:spPr>
          <a:xfrm>
            <a:off x="64125" y="1962775"/>
            <a:ext cx="4360200" cy="214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Good/bad examples</a:t>
            </a:r>
            <a:endParaRPr/>
          </a:p>
          <a:p>
            <a:pPr indent="0" lvl="0" marL="0" rtl="0" algn="ctr">
              <a:lnSpc>
                <a:spcPct val="100000"/>
              </a:lnSpc>
              <a:spcBef>
                <a:spcPts val="0"/>
              </a:spcBef>
              <a:spcAft>
                <a:spcPts val="0"/>
              </a:spcAft>
              <a:buSzPts val="3600"/>
              <a:buNone/>
            </a:pPr>
            <a:r>
              <a:t/>
            </a:r>
            <a:endParaRPr>
              <a:solidFill>
                <a:schemeClr val="lt1"/>
              </a:solidFill>
              <a:highlight>
                <a:schemeClr val="dk1"/>
              </a:highlight>
            </a:endParaRPr>
          </a:p>
        </p:txBody>
      </p:sp>
      <p:sp>
        <p:nvSpPr>
          <p:cNvPr id="278" name="Google Shape;278;g2a8f0ff67a9_0_128"/>
          <p:cNvSpPr txBox="1"/>
          <p:nvPr>
            <p:ph idx="2" type="title"/>
          </p:nvPr>
        </p:nvSpPr>
        <p:spPr>
          <a:xfrm>
            <a:off x="1368725" y="1069538"/>
            <a:ext cx="1484400" cy="795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09</a:t>
            </a:r>
            <a:endParaRPr/>
          </a:p>
        </p:txBody>
      </p:sp>
      <p:sp>
        <p:nvSpPr>
          <p:cNvPr id="279" name="Google Shape;279;g2a8f0ff67a9_0_128"/>
          <p:cNvSpPr txBox="1"/>
          <p:nvPr>
            <p:ph type="title"/>
          </p:nvPr>
        </p:nvSpPr>
        <p:spPr>
          <a:xfrm rot="-5400000">
            <a:off x="-2750700" y="1886075"/>
            <a:ext cx="6008100" cy="50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0" lang="en" sz="2500">
                <a:solidFill>
                  <a:schemeClr val="lt1"/>
                </a:solidFill>
              </a:rPr>
              <a:t>PROJECT · PROJECT · PROJECT · PROJ</a:t>
            </a:r>
            <a:endParaRPr b="0" sz="2500">
              <a:solidFill>
                <a:schemeClr val="lt1"/>
              </a:solidFill>
            </a:endParaRPr>
          </a:p>
        </p:txBody>
      </p:sp>
      <p:pic>
        <p:nvPicPr>
          <p:cNvPr id="280" name="Google Shape;280;g2a8f0ff67a9_0_128"/>
          <p:cNvPicPr preferRelativeResize="0"/>
          <p:nvPr/>
        </p:nvPicPr>
        <p:blipFill>
          <a:blip r:embed="rId3">
            <a:alphaModFix/>
          </a:blip>
          <a:stretch>
            <a:fillRect/>
          </a:stretch>
        </p:blipFill>
        <p:spPr>
          <a:xfrm>
            <a:off x="4070300" y="754525"/>
            <a:ext cx="2343376" cy="1847524"/>
          </a:xfrm>
          <a:prstGeom prst="rect">
            <a:avLst/>
          </a:prstGeom>
          <a:noFill/>
          <a:ln>
            <a:noFill/>
          </a:ln>
        </p:spPr>
      </p:pic>
      <p:pic>
        <p:nvPicPr>
          <p:cNvPr id="281" name="Google Shape;281;g2a8f0ff67a9_0_128"/>
          <p:cNvPicPr preferRelativeResize="0"/>
          <p:nvPr/>
        </p:nvPicPr>
        <p:blipFill>
          <a:blip r:embed="rId4">
            <a:alphaModFix/>
          </a:blip>
          <a:stretch>
            <a:fillRect/>
          </a:stretch>
        </p:blipFill>
        <p:spPr>
          <a:xfrm>
            <a:off x="6448649" y="816318"/>
            <a:ext cx="2343376" cy="1723944"/>
          </a:xfrm>
          <a:prstGeom prst="rect">
            <a:avLst/>
          </a:prstGeom>
          <a:noFill/>
          <a:ln>
            <a:noFill/>
          </a:ln>
        </p:spPr>
      </p:pic>
      <p:sp>
        <p:nvSpPr>
          <p:cNvPr id="282" name="Google Shape;282;g2a8f0ff67a9_0_128"/>
          <p:cNvSpPr txBox="1"/>
          <p:nvPr/>
        </p:nvSpPr>
        <p:spPr>
          <a:xfrm>
            <a:off x="4771775" y="-34550"/>
            <a:ext cx="3000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dk1"/>
                </a:solidFill>
                <a:latin typeface="DM Sans"/>
                <a:ea typeface="DM Sans"/>
                <a:cs typeface="DM Sans"/>
                <a:sym typeface="DM Sans"/>
              </a:rPr>
              <a:t>Good</a:t>
            </a:r>
            <a:endParaRPr sz="600"/>
          </a:p>
        </p:txBody>
      </p:sp>
      <p:sp>
        <p:nvSpPr>
          <p:cNvPr id="283" name="Google Shape;283;g2a8f0ff67a9_0_128"/>
          <p:cNvSpPr txBox="1"/>
          <p:nvPr/>
        </p:nvSpPr>
        <p:spPr>
          <a:xfrm>
            <a:off x="4808975" y="2590725"/>
            <a:ext cx="3000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dk1"/>
                </a:solidFill>
                <a:latin typeface="DM Sans"/>
                <a:ea typeface="DM Sans"/>
                <a:cs typeface="DM Sans"/>
                <a:sym typeface="DM Sans"/>
              </a:rPr>
              <a:t>Bad</a:t>
            </a:r>
            <a:endParaRPr sz="600"/>
          </a:p>
        </p:txBody>
      </p:sp>
      <p:pic>
        <p:nvPicPr>
          <p:cNvPr id="284" name="Google Shape;284;g2a8f0ff67a9_0_128"/>
          <p:cNvPicPr preferRelativeResize="0"/>
          <p:nvPr/>
        </p:nvPicPr>
        <p:blipFill rotWithShape="1">
          <a:blip r:embed="rId5">
            <a:alphaModFix/>
          </a:blip>
          <a:srcRect b="3014" l="0" r="3762" t="2476"/>
          <a:stretch/>
        </p:blipFill>
        <p:spPr>
          <a:xfrm>
            <a:off x="3952300" y="3248525"/>
            <a:ext cx="2424551" cy="1752575"/>
          </a:xfrm>
          <a:prstGeom prst="rect">
            <a:avLst/>
          </a:prstGeom>
          <a:noFill/>
          <a:ln>
            <a:noFill/>
          </a:ln>
        </p:spPr>
      </p:pic>
      <p:pic>
        <p:nvPicPr>
          <p:cNvPr id="285" name="Google Shape;285;g2a8f0ff67a9_0_128"/>
          <p:cNvPicPr preferRelativeResize="0"/>
          <p:nvPr/>
        </p:nvPicPr>
        <p:blipFill rotWithShape="1">
          <a:blip r:embed="rId6">
            <a:alphaModFix/>
          </a:blip>
          <a:srcRect b="2232" l="2125" r="824" t="2764"/>
          <a:stretch/>
        </p:blipFill>
        <p:spPr>
          <a:xfrm>
            <a:off x="6479675" y="3280617"/>
            <a:ext cx="2343375" cy="166643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15"/>
          <p:cNvPicPr preferRelativeResize="0"/>
          <p:nvPr/>
        </p:nvPicPr>
        <p:blipFill rotWithShape="1">
          <a:blip r:embed="rId3">
            <a:alphaModFix/>
          </a:blip>
          <a:srcRect b="0" l="5579" r="5569" t="0"/>
          <a:stretch/>
        </p:blipFill>
        <p:spPr>
          <a:xfrm>
            <a:off x="506700" y="50"/>
            <a:ext cx="8130600" cy="5143500"/>
          </a:xfrm>
          <a:prstGeom prst="rect">
            <a:avLst/>
          </a:prstGeom>
          <a:noFill/>
          <a:ln>
            <a:noFill/>
          </a:ln>
        </p:spPr>
      </p:pic>
      <p:sp>
        <p:nvSpPr>
          <p:cNvPr id="291" name="Google Shape;291;p15"/>
          <p:cNvSpPr txBox="1"/>
          <p:nvPr>
            <p:ph type="title"/>
          </p:nvPr>
        </p:nvSpPr>
        <p:spPr>
          <a:xfrm>
            <a:off x="1850650" y="1494600"/>
            <a:ext cx="5442600" cy="215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Thank you</a:t>
            </a:r>
            <a:endParaRPr/>
          </a:p>
        </p:txBody>
      </p:sp>
      <p:sp>
        <p:nvSpPr>
          <p:cNvPr id="292" name="Google Shape;292;p15"/>
          <p:cNvSpPr txBox="1"/>
          <p:nvPr>
            <p:ph type="title"/>
          </p:nvPr>
        </p:nvSpPr>
        <p:spPr>
          <a:xfrm rot="-5400000">
            <a:off x="-2750700" y="1886075"/>
            <a:ext cx="6008100" cy="50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b="0" lang="en" sz="2500">
                <a:solidFill>
                  <a:schemeClr val="lt1"/>
                </a:solidFill>
              </a:rPr>
              <a:t>PROJECT · PROJECT · PROJECT · PROJ</a:t>
            </a:r>
            <a:endParaRPr b="0" sz="2500">
              <a:solidFill>
                <a:schemeClr val="lt1"/>
              </a:solidFill>
            </a:endParaRPr>
          </a:p>
        </p:txBody>
      </p:sp>
      <p:sp>
        <p:nvSpPr>
          <p:cNvPr id="293" name="Google Shape;293;p15"/>
          <p:cNvSpPr txBox="1"/>
          <p:nvPr>
            <p:ph type="title"/>
          </p:nvPr>
        </p:nvSpPr>
        <p:spPr>
          <a:xfrm rot="-5400000">
            <a:off x="5886500" y="1886075"/>
            <a:ext cx="6008100" cy="50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b="0" lang="en" sz="2500">
                <a:solidFill>
                  <a:schemeClr val="lt1"/>
                </a:solidFill>
              </a:rPr>
              <a:t>PROJECT · PROJECT · PROJECT · PROJ</a:t>
            </a:r>
            <a:endParaRPr b="0" sz="25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
          <p:cNvSpPr txBox="1"/>
          <p:nvPr>
            <p:ph type="title"/>
          </p:nvPr>
        </p:nvSpPr>
        <p:spPr>
          <a:xfrm>
            <a:off x="714975" y="1735025"/>
            <a:ext cx="4360200" cy="214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Problem description</a:t>
            </a:r>
            <a:r>
              <a:rPr lang="en"/>
              <a:t> </a:t>
            </a:r>
            <a:endParaRPr/>
          </a:p>
          <a:p>
            <a:pPr indent="0" lvl="0" marL="0" rtl="0" algn="l">
              <a:lnSpc>
                <a:spcPct val="100000"/>
              </a:lnSpc>
              <a:spcBef>
                <a:spcPts val="0"/>
              </a:spcBef>
              <a:spcAft>
                <a:spcPts val="0"/>
              </a:spcAft>
              <a:buSzPts val="3600"/>
              <a:buNone/>
            </a:pPr>
            <a:r>
              <a:t/>
            </a:r>
            <a:endParaRPr>
              <a:solidFill>
                <a:schemeClr val="lt1"/>
              </a:solidFill>
              <a:highlight>
                <a:schemeClr val="dk1"/>
              </a:highlight>
            </a:endParaRPr>
          </a:p>
        </p:txBody>
      </p:sp>
      <p:sp>
        <p:nvSpPr>
          <p:cNvPr id="166" name="Google Shape;166;p3"/>
          <p:cNvSpPr txBox="1"/>
          <p:nvPr>
            <p:ph idx="1" type="subTitle"/>
          </p:nvPr>
        </p:nvSpPr>
        <p:spPr>
          <a:xfrm>
            <a:off x="4882400" y="2500675"/>
            <a:ext cx="3806400" cy="2626500"/>
          </a:xfrm>
          <a:prstGeom prst="rect">
            <a:avLst/>
          </a:prstGeom>
          <a:noFill/>
          <a:ln>
            <a:noFill/>
          </a:ln>
        </p:spPr>
        <p:txBody>
          <a:bodyPr anchorCtr="0" anchor="ctr" bIns="91425" lIns="91425" spcFirstLastPara="1" rIns="91425" wrap="square" tIns="91425">
            <a:noAutofit/>
          </a:bodyPr>
          <a:lstStyle/>
          <a:p>
            <a:pPr indent="0" lvl="0" marL="457200" rtl="0" algn="l">
              <a:lnSpc>
                <a:spcPct val="100000"/>
              </a:lnSpc>
              <a:spcBef>
                <a:spcPts val="0"/>
              </a:spcBef>
              <a:spcAft>
                <a:spcPts val="0"/>
              </a:spcAft>
              <a:buNone/>
            </a:pPr>
            <a:r>
              <a:rPr lang="en"/>
              <a:t>During presentations, there is often a need to highlight information on a slide, urgently emphasize/underline/cross out something. Current solutions include editing the slide in PowerPoint, requiring the speaker to be at the lectern with a computer, or providing oral instructions, which may not always be clear.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SzPts val="1400"/>
              <a:buNone/>
            </a:pPr>
            <a:r>
              <a:t/>
            </a:r>
            <a:endParaRPr/>
          </a:p>
        </p:txBody>
      </p:sp>
      <p:sp>
        <p:nvSpPr>
          <p:cNvPr id="167" name="Google Shape;167;p3"/>
          <p:cNvSpPr txBox="1"/>
          <p:nvPr>
            <p:ph idx="2" type="title"/>
          </p:nvPr>
        </p:nvSpPr>
        <p:spPr>
          <a:xfrm>
            <a:off x="2152875" y="896625"/>
            <a:ext cx="1484400" cy="795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01</a:t>
            </a:r>
            <a:endParaRPr/>
          </a:p>
        </p:txBody>
      </p:sp>
      <p:grpSp>
        <p:nvGrpSpPr>
          <p:cNvPr id="168" name="Google Shape;168;p3"/>
          <p:cNvGrpSpPr/>
          <p:nvPr/>
        </p:nvGrpSpPr>
        <p:grpSpPr>
          <a:xfrm>
            <a:off x="2330154" y="3537763"/>
            <a:ext cx="943800" cy="243900"/>
            <a:chOff x="5532475" y="3493550"/>
            <a:chExt cx="943800" cy="243900"/>
          </a:xfrm>
        </p:grpSpPr>
        <p:sp>
          <p:nvSpPr>
            <p:cNvPr id="169" name="Google Shape;169;p3"/>
            <p:cNvSpPr/>
            <p:nvPr/>
          </p:nvSpPr>
          <p:spPr>
            <a:xfrm>
              <a:off x="5532475" y="3493550"/>
              <a:ext cx="243900" cy="243900"/>
            </a:xfrm>
            <a:prstGeom prst="diamond">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
            <p:cNvSpPr/>
            <p:nvPr/>
          </p:nvSpPr>
          <p:spPr>
            <a:xfrm>
              <a:off x="5882425" y="3493550"/>
              <a:ext cx="243900" cy="243900"/>
            </a:xfrm>
            <a:prstGeom prst="diamond">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
            <p:cNvSpPr/>
            <p:nvPr/>
          </p:nvSpPr>
          <p:spPr>
            <a:xfrm>
              <a:off x="6232375" y="3493550"/>
              <a:ext cx="243900" cy="243900"/>
            </a:xfrm>
            <a:prstGeom prst="diamond">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2" name="Google Shape;172;p3"/>
          <p:cNvSpPr txBox="1"/>
          <p:nvPr>
            <p:ph type="title"/>
          </p:nvPr>
        </p:nvSpPr>
        <p:spPr>
          <a:xfrm rot="-5400000">
            <a:off x="-2750700" y="1886075"/>
            <a:ext cx="6008100" cy="50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0" lang="en" sz="2500">
                <a:solidFill>
                  <a:schemeClr val="lt1"/>
                </a:solidFill>
              </a:rPr>
              <a:t>PROJECT · PROJECT · PROJECT · PROJ</a:t>
            </a:r>
            <a:endParaRPr b="0" sz="2500">
              <a:solidFill>
                <a:schemeClr val="lt1"/>
              </a:solidFill>
            </a:endParaRPr>
          </a:p>
        </p:txBody>
      </p:sp>
      <p:pic>
        <p:nvPicPr>
          <p:cNvPr id="173" name="Google Shape;173;p3"/>
          <p:cNvPicPr preferRelativeResize="0"/>
          <p:nvPr/>
        </p:nvPicPr>
        <p:blipFill>
          <a:blip r:embed="rId3">
            <a:alphaModFix/>
          </a:blip>
          <a:stretch>
            <a:fillRect/>
          </a:stretch>
        </p:blipFill>
        <p:spPr>
          <a:xfrm>
            <a:off x="5420450" y="196338"/>
            <a:ext cx="3233796" cy="2195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7"/>
          <p:cNvSpPr txBox="1"/>
          <p:nvPr>
            <p:ph idx="3" type="subTitle"/>
          </p:nvPr>
        </p:nvSpPr>
        <p:spPr>
          <a:xfrm>
            <a:off x="4089000" y="1347800"/>
            <a:ext cx="4225200" cy="329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500"/>
              </a:spcAft>
              <a:buNone/>
            </a:pPr>
            <a:r>
              <a:rPr lang="en"/>
              <a:t>Involves using a securely mounted camera directed at the slide, a laser pointer controlled by the speaker and computer vision algorithms. Our solution frees the speaker from being near the computer, allowing him/her to move around the room while making annotations on the presentation. We think that our solution is compatible with existing clickers. The value lies in innovation and satisfying our own interest.</a:t>
            </a:r>
            <a:endParaRPr/>
          </a:p>
        </p:txBody>
      </p:sp>
      <p:sp>
        <p:nvSpPr>
          <p:cNvPr id="179" name="Google Shape;179;p7"/>
          <p:cNvSpPr txBox="1"/>
          <p:nvPr>
            <p:ph type="title"/>
          </p:nvPr>
        </p:nvSpPr>
        <p:spPr>
          <a:xfrm rot="-5400000">
            <a:off x="5886600" y="1886100"/>
            <a:ext cx="6008100" cy="50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0" lang="en" sz="2500">
                <a:solidFill>
                  <a:schemeClr val="lt1"/>
                </a:solidFill>
              </a:rPr>
              <a:t>PORTFOLIO · PORTFOLIO · PORTFOLIO</a:t>
            </a:r>
            <a:endParaRPr b="0" sz="2500">
              <a:solidFill>
                <a:schemeClr val="lt1"/>
              </a:solidFill>
            </a:endParaRPr>
          </a:p>
        </p:txBody>
      </p:sp>
      <p:sp>
        <p:nvSpPr>
          <p:cNvPr id="180" name="Google Shape;180;p7"/>
          <p:cNvSpPr txBox="1"/>
          <p:nvPr>
            <p:ph type="title"/>
          </p:nvPr>
        </p:nvSpPr>
        <p:spPr>
          <a:xfrm rot="-5400000">
            <a:off x="5886600" y="1886100"/>
            <a:ext cx="6008100" cy="50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b="0" lang="en" sz="2500">
                <a:solidFill>
                  <a:schemeClr val="lt1"/>
                </a:solidFill>
              </a:rPr>
              <a:t>PROJECT · PROJECT · PROJECT · PROJ</a:t>
            </a:r>
            <a:endParaRPr b="0" sz="2500">
              <a:solidFill>
                <a:schemeClr val="lt1"/>
              </a:solidFill>
            </a:endParaRPr>
          </a:p>
        </p:txBody>
      </p:sp>
      <p:sp>
        <p:nvSpPr>
          <p:cNvPr id="181" name="Google Shape;181;p7"/>
          <p:cNvSpPr txBox="1"/>
          <p:nvPr>
            <p:ph type="title"/>
          </p:nvPr>
        </p:nvSpPr>
        <p:spPr>
          <a:xfrm>
            <a:off x="720000" y="445025"/>
            <a:ext cx="7704000" cy="57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02					</a:t>
            </a:r>
            <a:r>
              <a:rPr lang="en"/>
              <a:t>Our solution</a:t>
            </a:r>
            <a:endParaRPr/>
          </a:p>
        </p:txBody>
      </p:sp>
      <p:pic>
        <p:nvPicPr>
          <p:cNvPr id="182" name="Google Shape;182;p7"/>
          <p:cNvPicPr preferRelativeResize="0"/>
          <p:nvPr/>
        </p:nvPicPr>
        <p:blipFill rotWithShape="1">
          <a:blip r:embed="rId3">
            <a:alphaModFix/>
          </a:blip>
          <a:srcRect b="0" l="0" r="0" t="6156"/>
          <a:stretch/>
        </p:blipFill>
        <p:spPr>
          <a:xfrm>
            <a:off x="1057675" y="1150625"/>
            <a:ext cx="2626425" cy="1889475"/>
          </a:xfrm>
          <a:prstGeom prst="rect">
            <a:avLst/>
          </a:prstGeom>
          <a:noFill/>
          <a:ln>
            <a:noFill/>
          </a:ln>
        </p:spPr>
      </p:pic>
      <p:pic>
        <p:nvPicPr>
          <p:cNvPr id="183" name="Google Shape;183;p7"/>
          <p:cNvPicPr preferRelativeResize="0"/>
          <p:nvPr/>
        </p:nvPicPr>
        <p:blipFill>
          <a:blip r:embed="rId4">
            <a:alphaModFix/>
          </a:blip>
          <a:stretch>
            <a:fillRect/>
          </a:stretch>
        </p:blipFill>
        <p:spPr>
          <a:xfrm>
            <a:off x="1074000" y="3080175"/>
            <a:ext cx="2593799" cy="18404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
          <p:cNvSpPr txBox="1"/>
          <p:nvPr>
            <p:ph idx="2" type="title"/>
          </p:nvPr>
        </p:nvSpPr>
        <p:spPr>
          <a:xfrm>
            <a:off x="3777525" y="869550"/>
            <a:ext cx="926400" cy="43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189" name="Google Shape;189;p2"/>
          <p:cNvSpPr txBox="1"/>
          <p:nvPr>
            <p:ph idx="15" type="title"/>
          </p:nvPr>
        </p:nvSpPr>
        <p:spPr>
          <a:xfrm>
            <a:off x="3639150" y="1381650"/>
            <a:ext cx="1576800" cy="73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0" lang="en" sz="1000">
                <a:solidFill>
                  <a:srgbClr val="000000"/>
                </a:solidFill>
                <a:latin typeface="Roboto"/>
                <a:ea typeface="Roboto"/>
                <a:cs typeface="Roboto"/>
                <a:sym typeface="Roboto"/>
              </a:rPr>
              <a:t>A </a:t>
            </a:r>
            <a:r>
              <a:rPr lang="en" sz="1000">
                <a:solidFill>
                  <a:srgbClr val="000000"/>
                </a:solidFill>
                <a:latin typeface="Roboto"/>
                <a:ea typeface="Roboto"/>
                <a:cs typeface="Roboto"/>
                <a:sym typeface="Roboto"/>
              </a:rPr>
              <a:t>camera</a:t>
            </a:r>
            <a:r>
              <a:rPr b="0" lang="en" sz="1000">
                <a:solidFill>
                  <a:srgbClr val="000000"/>
                </a:solidFill>
                <a:latin typeface="Roboto"/>
                <a:ea typeface="Roboto"/>
                <a:cs typeface="Roboto"/>
                <a:sym typeface="Roboto"/>
              </a:rPr>
              <a:t> is securely mounted in the room, directed at the projection screen.</a:t>
            </a:r>
            <a:endParaRPr sz="1200"/>
          </a:p>
        </p:txBody>
      </p:sp>
      <p:sp>
        <p:nvSpPr>
          <p:cNvPr id="190" name="Google Shape;190;p2"/>
          <p:cNvSpPr txBox="1"/>
          <p:nvPr>
            <p:ph idx="21" type="title"/>
          </p:nvPr>
        </p:nvSpPr>
        <p:spPr>
          <a:xfrm>
            <a:off x="3001300" y="93900"/>
            <a:ext cx="5285700" cy="57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               </a:t>
            </a:r>
            <a:r>
              <a:rPr lang="en"/>
              <a:t>CV Algorithm       03</a:t>
            </a:r>
            <a:endParaRPr/>
          </a:p>
        </p:txBody>
      </p:sp>
      <p:sp>
        <p:nvSpPr>
          <p:cNvPr id="191" name="Google Shape;191;p2"/>
          <p:cNvSpPr txBox="1"/>
          <p:nvPr>
            <p:ph type="title"/>
          </p:nvPr>
        </p:nvSpPr>
        <p:spPr>
          <a:xfrm rot="-5400000">
            <a:off x="5886600" y="1886100"/>
            <a:ext cx="6008100" cy="50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b="0" lang="en" sz="2500">
                <a:solidFill>
                  <a:schemeClr val="lt1"/>
                </a:solidFill>
              </a:rPr>
              <a:t>PORTFOLIO · PORTFOLIO · PORTFOLIO</a:t>
            </a:r>
            <a:endParaRPr b="0" sz="2500">
              <a:solidFill>
                <a:schemeClr val="lt1"/>
              </a:solidFill>
            </a:endParaRPr>
          </a:p>
        </p:txBody>
      </p:sp>
      <p:pic>
        <p:nvPicPr>
          <p:cNvPr id="192" name="Google Shape;192;p2"/>
          <p:cNvPicPr preferRelativeResize="0"/>
          <p:nvPr/>
        </p:nvPicPr>
        <p:blipFill rotWithShape="1">
          <a:blip r:embed="rId3">
            <a:alphaModFix/>
          </a:blip>
          <a:srcRect b="0" l="37912" r="29340" t="0"/>
          <a:stretch/>
        </p:blipFill>
        <p:spPr>
          <a:xfrm>
            <a:off x="0" y="0"/>
            <a:ext cx="3001300" cy="5151550"/>
          </a:xfrm>
          <a:prstGeom prst="rect">
            <a:avLst/>
          </a:prstGeom>
          <a:noFill/>
          <a:ln>
            <a:noFill/>
          </a:ln>
        </p:spPr>
      </p:pic>
      <p:sp>
        <p:nvSpPr>
          <p:cNvPr id="193" name="Google Shape;193;p2"/>
          <p:cNvSpPr txBox="1"/>
          <p:nvPr>
            <p:ph type="title"/>
          </p:nvPr>
        </p:nvSpPr>
        <p:spPr>
          <a:xfrm rot="-5400000">
            <a:off x="5886600" y="1886100"/>
            <a:ext cx="6008100" cy="50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b="0" lang="en" sz="2500">
                <a:solidFill>
                  <a:schemeClr val="lt1"/>
                </a:solidFill>
              </a:rPr>
              <a:t>PROJECT · PROJECT · PROJECT · PROJ</a:t>
            </a:r>
            <a:endParaRPr b="0" sz="2500">
              <a:solidFill>
                <a:schemeClr val="lt1"/>
              </a:solidFill>
            </a:endParaRPr>
          </a:p>
        </p:txBody>
      </p:sp>
      <p:sp>
        <p:nvSpPr>
          <p:cNvPr id="194" name="Google Shape;194;p2"/>
          <p:cNvSpPr txBox="1"/>
          <p:nvPr>
            <p:ph idx="2" type="title"/>
          </p:nvPr>
        </p:nvSpPr>
        <p:spPr>
          <a:xfrm>
            <a:off x="5243150" y="869550"/>
            <a:ext cx="926400" cy="43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195" name="Google Shape;195;p2"/>
          <p:cNvSpPr txBox="1"/>
          <p:nvPr>
            <p:ph idx="2" type="title"/>
          </p:nvPr>
        </p:nvSpPr>
        <p:spPr>
          <a:xfrm>
            <a:off x="6783650" y="869550"/>
            <a:ext cx="926400" cy="43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196" name="Google Shape;196;p2"/>
          <p:cNvSpPr txBox="1"/>
          <p:nvPr>
            <p:ph idx="2" type="title"/>
          </p:nvPr>
        </p:nvSpPr>
        <p:spPr>
          <a:xfrm>
            <a:off x="3777525" y="2263300"/>
            <a:ext cx="926400" cy="43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04</a:t>
            </a:r>
            <a:endParaRPr/>
          </a:p>
        </p:txBody>
      </p:sp>
      <p:sp>
        <p:nvSpPr>
          <p:cNvPr id="197" name="Google Shape;197;p2"/>
          <p:cNvSpPr txBox="1"/>
          <p:nvPr>
            <p:ph idx="2" type="title"/>
          </p:nvPr>
        </p:nvSpPr>
        <p:spPr>
          <a:xfrm>
            <a:off x="5243150" y="2263288"/>
            <a:ext cx="926400" cy="43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05</a:t>
            </a:r>
            <a:endParaRPr/>
          </a:p>
        </p:txBody>
      </p:sp>
      <p:sp>
        <p:nvSpPr>
          <p:cNvPr id="198" name="Google Shape;198;p2"/>
          <p:cNvSpPr txBox="1"/>
          <p:nvPr>
            <p:ph idx="2" type="title"/>
          </p:nvPr>
        </p:nvSpPr>
        <p:spPr>
          <a:xfrm>
            <a:off x="6810275" y="2263300"/>
            <a:ext cx="926400" cy="43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06</a:t>
            </a:r>
            <a:endParaRPr/>
          </a:p>
        </p:txBody>
      </p:sp>
      <p:sp>
        <p:nvSpPr>
          <p:cNvPr id="199" name="Google Shape;199;p2"/>
          <p:cNvSpPr txBox="1"/>
          <p:nvPr>
            <p:ph idx="2" type="title"/>
          </p:nvPr>
        </p:nvSpPr>
        <p:spPr>
          <a:xfrm>
            <a:off x="3740088" y="3668800"/>
            <a:ext cx="926400" cy="43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07</a:t>
            </a:r>
            <a:endParaRPr/>
          </a:p>
        </p:txBody>
      </p:sp>
      <p:sp>
        <p:nvSpPr>
          <p:cNvPr id="200" name="Google Shape;200;p2"/>
          <p:cNvSpPr txBox="1"/>
          <p:nvPr>
            <p:ph idx="2" type="title"/>
          </p:nvPr>
        </p:nvSpPr>
        <p:spPr>
          <a:xfrm>
            <a:off x="5243150" y="3668800"/>
            <a:ext cx="926400" cy="43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08</a:t>
            </a:r>
            <a:endParaRPr/>
          </a:p>
        </p:txBody>
      </p:sp>
      <p:sp>
        <p:nvSpPr>
          <p:cNvPr id="201" name="Google Shape;201;p2"/>
          <p:cNvSpPr txBox="1"/>
          <p:nvPr>
            <p:ph idx="2" type="title"/>
          </p:nvPr>
        </p:nvSpPr>
        <p:spPr>
          <a:xfrm>
            <a:off x="6746213" y="3668800"/>
            <a:ext cx="926400" cy="435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09</a:t>
            </a:r>
            <a:endParaRPr/>
          </a:p>
        </p:txBody>
      </p:sp>
      <p:sp>
        <p:nvSpPr>
          <p:cNvPr id="202" name="Google Shape;202;p2"/>
          <p:cNvSpPr txBox="1"/>
          <p:nvPr>
            <p:ph idx="15" type="title"/>
          </p:nvPr>
        </p:nvSpPr>
        <p:spPr>
          <a:xfrm>
            <a:off x="5130100" y="1289213"/>
            <a:ext cx="1332900" cy="82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1500"/>
              </a:spcBef>
              <a:spcAft>
                <a:spcPts val="1500"/>
              </a:spcAft>
              <a:buNone/>
            </a:pPr>
            <a:r>
              <a:rPr b="0" lang="en" sz="1000">
                <a:solidFill>
                  <a:srgbClr val="000000"/>
                </a:solidFill>
                <a:latin typeface="Roboto"/>
                <a:ea typeface="Roboto"/>
                <a:cs typeface="Roboto"/>
                <a:sym typeface="Roboto"/>
              </a:rPr>
              <a:t>A calibration pattern with </a:t>
            </a:r>
            <a:r>
              <a:rPr lang="en" sz="1000">
                <a:solidFill>
                  <a:srgbClr val="000000"/>
                </a:solidFill>
                <a:latin typeface="Roboto"/>
                <a:ea typeface="Roboto"/>
                <a:cs typeface="Roboto"/>
                <a:sym typeface="Roboto"/>
              </a:rPr>
              <a:t>ArUco</a:t>
            </a:r>
            <a:r>
              <a:rPr b="0" lang="en" sz="1000">
                <a:solidFill>
                  <a:srgbClr val="000000"/>
                </a:solidFill>
                <a:latin typeface="Roboto"/>
                <a:ea typeface="Roboto"/>
                <a:cs typeface="Roboto"/>
                <a:sym typeface="Roboto"/>
              </a:rPr>
              <a:t> markers is displayed on the screen.</a:t>
            </a:r>
            <a:endParaRPr b="0" sz="1000">
              <a:solidFill>
                <a:srgbClr val="000000"/>
              </a:solidFill>
              <a:latin typeface="Roboto"/>
              <a:ea typeface="Roboto"/>
              <a:cs typeface="Roboto"/>
              <a:sym typeface="Roboto"/>
            </a:endParaRPr>
          </a:p>
        </p:txBody>
      </p:sp>
      <p:sp>
        <p:nvSpPr>
          <p:cNvPr id="203" name="Google Shape;203;p2"/>
          <p:cNvSpPr txBox="1"/>
          <p:nvPr>
            <p:ph idx="15" type="title"/>
          </p:nvPr>
        </p:nvSpPr>
        <p:spPr>
          <a:xfrm>
            <a:off x="6746225" y="1335450"/>
            <a:ext cx="1332900" cy="82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1500"/>
              </a:spcBef>
              <a:spcAft>
                <a:spcPts val="1500"/>
              </a:spcAft>
              <a:buNone/>
            </a:pPr>
            <a:r>
              <a:rPr b="0" lang="en" sz="1000">
                <a:solidFill>
                  <a:srgbClr val="000000"/>
                </a:solidFill>
                <a:latin typeface="Roboto"/>
                <a:ea typeface="Roboto"/>
                <a:cs typeface="Roboto"/>
                <a:sym typeface="Roboto"/>
              </a:rPr>
              <a:t>The camera captures an image of the </a:t>
            </a:r>
            <a:r>
              <a:rPr lang="en" sz="1000">
                <a:solidFill>
                  <a:srgbClr val="000000"/>
                </a:solidFill>
                <a:latin typeface="Roboto"/>
                <a:ea typeface="Roboto"/>
                <a:cs typeface="Roboto"/>
                <a:sym typeface="Roboto"/>
              </a:rPr>
              <a:t>calibration pattern</a:t>
            </a:r>
            <a:r>
              <a:rPr b="0" lang="en" sz="1200">
                <a:solidFill>
                  <a:srgbClr val="000000"/>
                </a:solidFill>
                <a:latin typeface="Roboto"/>
                <a:ea typeface="Roboto"/>
                <a:cs typeface="Roboto"/>
                <a:sym typeface="Roboto"/>
              </a:rPr>
              <a:t>.</a:t>
            </a:r>
            <a:endParaRPr b="0" sz="1000">
              <a:solidFill>
                <a:srgbClr val="000000"/>
              </a:solidFill>
              <a:latin typeface="Roboto"/>
              <a:ea typeface="Roboto"/>
              <a:cs typeface="Roboto"/>
              <a:sym typeface="Roboto"/>
            </a:endParaRPr>
          </a:p>
        </p:txBody>
      </p:sp>
      <p:sp>
        <p:nvSpPr>
          <p:cNvPr id="204" name="Google Shape;204;p2"/>
          <p:cNvSpPr txBox="1"/>
          <p:nvPr>
            <p:ph idx="15" type="title"/>
          </p:nvPr>
        </p:nvSpPr>
        <p:spPr>
          <a:xfrm>
            <a:off x="3639150" y="2620550"/>
            <a:ext cx="1456200" cy="73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1500"/>
              </a:spcBef>
              <a:spcAft>
                <a:spcPts val="1500"/>
              </a:spcAft>
              <a:buNone/>
            </a:pPr>
            <a:r>
              <a:rPr b="0" lang="en" sz="1000">
                <a:solidFill>
                  <a:srgbClr val="000000"/>
                </a:solidFill>
                <a:latin typeface="Roboto"/>
                <a:ea typeface="Roboto"/>
                <a:cs typeface="Roboto"/>
                <a:sym typeface="Roboto"/>
              </a:rPr>
              <a:t>ArUco </a:t>
            </a:r>
            <a:r>
              <a:rPr lang="en" sz="1000">
                <a:solidFill>
                  <a:srgbClr val="000000"/>
                </a:solidFill>
                <a:latin typeface="Roboto"/>
                <a:ea typeface="Roboto"/>
                <a:cs typeface="Roboto"/>
                <a:sym typeface="Roboto"/>
              </a:rPr>
              <a:t>markers</a:t>
            </a:r>
            <a:r>
              <a:rPr b="0" lang="en" sz="1000">
                <a:solidFill>
                  <a:srgbClr val="000000"/>
                </a:solidFill>
                <a:latin typeface="Roboto"/>
                <a:ea typeface="Roboto"/>
                <a:cs typeface="Roboto"/>
                <a:sym typeface="Roboto"/>
              </a:rPr>
              <a:t> in the captured image are </a:t>
            </a:r>
            <a:r>
              <a:rPr lang="en" sz="1000">
                <a:solidFill>
                  <a:srgbClr val="000000"/>
                </a:solidFill>
                <a:latin typeface="Roboto"/>
                <a:ea typeface="Roboto"/>
                <a:cs typeface="Roboto"/>
                <a:sym typeface="Roboto"/>
              </a:rPr>
              <a:t>recognized</a:t>
            </a:r>
            <a:r>
              <a:rPr b="0" lang="en" sz="1000">
                <a:solidFill>
                  <a:srgbClr val="000000"/>
                </a:solidFill>
                <a:latin typeface="Roboto"/>
                <a:ea typeface="Roboto"/>
                <a:cs typeface="Roboto"/>
                <a:sym typeface="Roboto"/>
              </a:rPr>
              <a:t>.</a:t>
            </a:r>
            <a:endParaRPr b="0" sz="1000">
              <a:solidFill>
                <a:srgbClr val="000000"/>
              </a:solidFill>
              <a:latin typeface="Roboto"/>
              <a:ea typeface="Roboto"/>
              <a:cs typeface="Roboto"/>
              <a:sym typeface="Roboto"/>
            </a:endParaRPr>
          </a:p>
        </p:txBody>
      </p:sp>
      <p:sp>
        <p:nvSpPr>
          <p:cNvPr id="205" name="Google Shape;205;p2"/>
          <p:cNvSpPr txBox="1"/>
          <p:nvPr>
            <p:ph idx="15" type="title"/>
          </p:nvPr>
        </p:nvSpPr>
        <p:spPr>
          <a:xfrm>
            <a:off x="5174200" y="2888350"/>
            <a:ext cx="1397100" cy="73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1500"/>
              </a:spcBef>
              <a:spcAft>
                <a:spcPts val="1500"/>
              </a:spcAft>
              <a:buNone/>
            </a:pPr>
            <a:r>
              <a:rPr lang="en" sz="1000">
                <a:solidFill>
                  <a:srgbClr val="000000"/>
                </a:solidFill>
                <a:latin typeface="Roboto"/>
                <a:ea typeface="Roboto"/>
                <a:cs typeface="Roboto"/>
                <a:sym typeface="Roboto"/>
              </a:rPr>
              <a:t>Homography </a:t>
            </a:r>
            <a:r>
              <a:rPr b="0" lang="en" sz="1000">
                <a:solidFill>
                  <a:srgbClr val="000000"/>
                </a:solidFill>
                <a:latin typeface="Roboto"/>
                <a:ea typeface="Roboto"/>
                <a:cs typeface="Roboto"/>
                <a:sym typeface="Roboto"/>
              </a:rPr>
              <a:t>transformation is computed based on the recognized markers.</a:t>
            </a:r>
            <a:endParaRPr b="0" sz="1000">
              <a:solidFill>
                <a:srgbClr val="000000"/>
              </a:solidFill>
              <a:latin typeface="Roboto"/>
              <a:ea typeface="Roboto"/>
              <a:cs typeface="Roboto"/>
              <a:sym typeface="Roboto"/>
            </a:endParaRPr>
          </a:p>
        </p:txBody>
      </p:sp>
      <p:sp>
        <p:nvSpPr>
          <p:cNvPr id="206" name="Google Shape;206;p2"/>
          <p:cNvSpPr txBox="1"/>
          <p:nvPr>
            <p:ph idx="15" type="title"/>
          </p:nvPr>
        </p:nvSpPr>
        <p:spPr>
          <a:xfrm>
            <a:off x="6746225" y="2764275"/>
            <a:ext cx="1397100" cy="73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1500"/>
              </a:spcBef>
              <a:spcAft>
                <a:spcPts val="1500"/>
              </a:spcAft>
              <a:buNone/>
            </a:pPr>
            <a:r>
              <a:rPr b="0" lang="en" sz="1000">
                <a:solidFill>
                  <a:srgbClr val="000000"/>
                </a:solidFill>
                <a:latin typeface="Roboto"/>
                <a:ea typeface="Roboto"/>
                <a:cs typeface="Roboto"/>
                <a:sym typeface="Roboto"/>
              </a:rPr>
              <a:t>The </a:t>
            </a:r>
            <a:r>
              <a:rPr lang="en" sz="1000">
                <a:solidFill>
                  <a:srgbClr val="000000"/>
                </a:solidFill>
                <a:latin typeface="Roboto"/>
                <a:ea typeface="Roboto"/>
                <a:cs typeface="Roboto"/>
                <a:sym typeface="Roboto"/>
              </a:rPr>
              <a:t>laser pointer </a:t>
            </a:r>
            <a:r>
              <a:rPr b="0" lang="en" sz="1000">
                <a:solidFill>
                  <a:srgbClr val="000000"/>
                </a:solidFill>
                <a:latin typeface="Roboto"/>
                <a:ea typeface="Roboto"/>
                <a:cs typeface="Roboto"/>
                <a:sym typeface="Roboto"/>
              </a:rPr>
              <a:t>spot is detected using a color thresholding.</a:t>
            </a:r>
            <a:endParaRPr b="0" sz="1000">
              <a:solidFill>
                <a:srgbClr val="000000"/>
              </a:solidFill>
              <a:latin typeface="Roboto"/>
              <a:ea typeface="Roboto"/>
              <a:cs typeface="Roboto"/>
              <a:sym typeface="Roboto"/>
            </a:endParaRPr>
          </a:p>
        </p:txBody>
      </p:sp>
      <p:sp>
        <p:nvSpPr>
          <p:cNvPr id="207" name="Google Shape;207;p2"/>
          <p:cNvSpPr txBox="1"/>
          <p:nvPr>
            <p:ph idx="15" type="title"/>
          </p:nvPr>
        </p:nvSpPr>
        <p:spPr>
          <a:xfrm>
            <a:off x="3668700" y="4163900"/>
            <a:ext cx="1397100" cy="73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1500"/>
              </a:spcBef>
              <a:spcAft>
                <a:spcPts val="1500"/>
              </a:spcAft>
              <a:buNone/>
            </a:pPr>
            <a:r>
              <a:rPr b="0" lang="en" sz="1000">
                <a:solidFill>
                  <a:srgbClr val="000000"/>
                </a:solidFill>
                <a:latin typeface="Roboto"/>
                <a:ea typeface="Roboto"/>
                <a:cs typeface="Roboto"/>
                <a:sym typeface="Roboto"/>
              </a:rPr>
              <a:t>The </a:t>
            </a:r>
            <a:r>
              <a:rPr lang="en" sz="1000">
                <a:solidFill>
                  <a:srgbClr val="000000"/>
                </a:solidFill>
                <a:latin typeface="Roboto"/>
                <a:ea typeface="Roboto"/>
                <a:cs typeface="Roboto"/>
                <a:sym typeface="Roboto"/>
              </a:rPr>
              <a:t>center of the spot</a:t>
            </a:r>
            <a:r>
              <a:rPr b="0" lang="en" sz="1000">
                <a:solidFill>
                  <a:srgbClr val="000000"/>
                </a:solidFill>
                <a:latin typeface="Roboto"/>
                <a:ea typeface="Roboto"/>
                <a:cs typeface="Roboto"/>
                <a:sym typeface="Roboto"/>
              </a:rPr>
              <a:t> is calculated using image moments.</a:t>
            </a:r>
            <a:endParaRPr b="0" sz="1000">
              <a:solidFill>
                <a:srgbClr val="000000"/>
              </a:solidFill>
              <a:latin typeface="Roboto"/>
              <a:ea typeface="Roboto"/>
              <a:cs typeface="Roboto"/>
              <a:sym typeface="Roboto"/>
            </a:endParaRPr>
          </a:p>
        </p:txBody>
      </p:sp>
      <p:sp>
        <p:nvSpPr>
          <p:cNvPr id="208" name="Google Shape;208;p2"/>
          <p:cNvSpPr txBox="1"/>
          <p:nvPr>
            <p:ph idx="15" type="title"/>
          </p:nvPr>
        </p:nvSpPr>
        <p:spPr>
          <a:xfrm>
            <a:off x="5120750" y="4316300"/>
            <a:ext cx="1408800" cy="73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1500"/>
              </a:spcBef>
              <a:spcAft>
                <a:spcPts val="1500"/>
              </a:spcAft>
              <a:buNone/>
            </a:pPr>
            <a:r>
              <a:rPr b="0" lang="en" sz="1000">
                <a:solidFill>
                  <a:srgbClr val="000000"/>
                </a:solidFill>
                <a:latin typeface="Roboto"/>
                <a:ea typeface="Roboto"/>
                <a:cs typeface="Roboto"/>
                <a:sym typeface="Roboto"/>
              </a:rPr>
              <a:t>A </a:t>
            </a:r>
            <a:r>
              <a:rPr lang="en" sz="1000">
                <a:solidFill>
                  <a:srgbClr val="000000"/>
                </a:solidFill>
                <a:latin typeface="Roboto"/>
                <a:ea typeface="Roboto"/>
                <a:cs typeface="Roboto"/>
                <a:sym typeface="Roboto"/>
              </a:rPr>
              <a:t>straight line</a:t>
            </a:r>
            <a:r>
              <a:rPr b="0" lang="en" sz="1000">
                <a:solidFill>
                  <a:srgbClr val="000000"/>
                </a:solidFill>
                <a:latin typeface="Roboto"/>
                <a:ea typeface="Roboto"/>
                <a:cs typeface="Roboto"/>
                <a:sym typeface="Roboto"/>
              </a:rPr>
              <a:t> is drawn between two consecutive spot centers using built-in functions.</a:t>
            </a:r>
            <a:endParaRPr b="0" sz="1000">
              <a:solidFill>
                <a:srgbClr val="000000"/>
              </a:solidFill>
              <a:latin typeface="Roboto"/>
              <a:ea typeface="Roboto"/>
              <a:cs typeface="Roboto"/>
              <a:sym typeface="Roboto"/>
            </a:endParaRPr>
          </a:p>
        </p:txBody>
      </p:sp>
      <p:sp>
        <p:nvSpPr>
          <p:cNvPr id="209" name="Google Shape;209;p2"/>
          <p:cNvSpPr txBox="1"/>
          <p:nvPr>
            <p:ph idx="15" type="title"/>
          </p:nvPr>
        </p:nvSpPr>
        <p:spPr>
          <a:xfrm>
            <a:off x="6643975" y="4277525"/>
            <a:ext cx="1408800" cy="73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1500"/>
              </a:spcBef>
              <a:spcAft>
                <a:spcPts val="1500"/>
              </a:spcAft>
              <a:buNone/>
            </a:pPr>
            <a:r>
              <a:rPr b="0" lang="en" sz="1000">
                <a:solidFill>
                  <a:srgbClr val="000000"/>
                </a:solidFill>
                <a:latin typeface="Roboto"/>
                <a:ea typeface="Roboto"/>
                <a:cs typeface="Roboto"/>
                <a:sym typeface="Roboto"/>
              </a:rPr>
              <a:t>The drawn </a:t>
            </a:r>
            <a:r>
              <a:rPr lang="en" sz="1000">
                <a:solidFill>
                  <a:srgbClr val="000000"/>
                </a:solidFill>
                <a:latin typeface="Roboto"/>
                <a:ea typeface="Roboto"/>
                <a:cs typeface="Roboto"/>
                <a:sym typeface="Roboto"/>
              </a:rPr>
              <a:t>object is recognized </a:t>
            </a:r>
            <a:r>
              <a:rPr b="0" lang="en" sz="1000">
                <a:solidFill>
                  <a:srgbClr val="000000"/>
                </a:solidFill>
                <a:latin typeface="Roboto"/>
                <a:ea typeface="Roboto"/>
                <a:cs typeface="Roboto"/>
                <a:sym typeface="Roboto"/>
              </a:rPr>
              <a:t>using a neural network and </a:t>
            </a:r>
            <a:r>
              <a:rPr lang="en" sz="1000">
                <a:solidFill>
                  <a:srgbClr val="000000"/>
                </a:solidFill>
                <a:latin typeface="Roboto"/>
                <a:ea typeface="Roboto"/>
                <a:cs typeface="Roboto"/>
                <a:sym typeface="Roboto"/>
              </a:rPr>
              <a:t>replaced</a:t>
            </a:r>
            <a:r>
              <a:rPr b="0" lang="en" sz="1000">
                <a:solidFill>
                  <a:srgbClr val="000000"/>
                </a:solidFill>
                <a:latin typeface="Roboto"/>
                <a:ea typeface="Roboto"/>
                <a:cs typeface="Roboto"/>
                <a:sym typeface="Roboto"/>
              </a:rPr>
              <a:t> with the</a:t>
            </a:r>
            <a:r>
              <a:rPr b="0" lang="en" sz="1000">
                <a:solidFill>
                  <a:srgbClr val="000000"/>
                </a:solidFill>
                <a:latin typeface="Roboto"/>
                <a:ea typeface="Roboto"/>
                <a:cs typeface="Roboto"/>
                <a:sym typeface="Roboto"/>
              </a:rPr>
              <a:t> </a:t>
            </a:r>
            <a:r>
              <a:rPr b="0" lang="en" sz="1000">
                <a:solidFill>
                  <a:srgbClr val="000000"/>
                </a:solidFill>
                <a:latin typeface="Roboto"/>
                <a:ea typeface="Roboto"/>
                <a:cs typeface="Roboto"/>
                <a:sym typeface="Roboto"/>
              </a:rPr>
              <a:t>recognized figure.</a:t>
            </a:r>
            <a:endParaRPr b="0" sz="1000">
              <a:solidFill>
                <a:srgbClr val="00000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5"/>
          <p:cNvSpPr txBox="1"/>
          <p:nvPr>
            <p:ph idx="6" type="title"/>
          </p:nvPr>
        </p:nvSpPr>
        <p:spPr>
          <a:xfrm>
            <a:off x="720000" y="445025"/>
            <a:ext cx="7704000" cy="57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05       E</a:t>
            </a:r>
            <a:r>
              <a:rPr lang="en"/>
              <a:t>xamples of converted images</a:t>
            </a:r>
            <a:endParaRPr/>
          </a:p>
        </p:txBody>
      </p:sp>
      <p:sp>
        <p:nvSpPr>
          <p:cNvPr id="215" name="Google Shape;215;p5"/>
          <p:cNvSpPr/>
          <p:nvPr/>
        </p:nvSpPr>
        <p:spPr>
          <a:xfrm>
            <a:off x="1694212" y="1310803"/>
            <a:ext cx="171723" cy="189598"/>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5"/>
          <p:cNvSpPr/>
          <p:nvPr/>
        </p:nvSpPr>
        <p:spPr>
          <a:xfrm>
            <a:off x="4579262" y="1295441"/>
            <a:ext cx="171723" cy="189598"/>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 name="Google Shape;217;p5"/>
          <p:cNvPicPr preferRelativeResize="0"/>
          <p:nvPr/>
        </p:nvPicPr>
        <p:blipFill>
          <a:blip r:embed="rId3">
            <a:alphaModFix/>
          </a:blip>
          <a:stretch>
            <a:fillRect/>
          </a:stretch>
        </p:blipFill>
        <p:spPr>
          <a:xfrm>
            <a:off x="2022688" y="1361725"/>
            <a:ext cx="5098625" cy="1392400"/>
          </a:xfrm>
          <a:prstGeom prst="rect">
            <a:avLst/>
          </a:prstGeom>
          <a:noFill/>
          <a:ln>
            <a:noFill/>
          </a:ln>
        </p:spPr>
      </p:pic>
      <p:pic>
        <p:nvPicPr>
          <p:cNvPr id="218" name="Google Shape;218;p5"/>
          <p:cNvPicPr preferRelativeResize="0"/>
          <p:nvPr/>
        </p:nvPicPr>
        <p:blipFill>
          <a:blip r:embed="rId4">
            <a:alphaModFix/>
          </a:blip>
          <a:stretch>
            <a:fillRect/>
          </a:stretch>
        </p:blipFill>
        <p:spPr>
          <a:xfrm>
            <a:off x="2022700" y="2754125"/>
            <a:ext cx="5445686" cy="2219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2a8f0ff67a9_0_54"/>
          <p:cNvSpPr txBox="1"/>
          <p:nvPr>
            <p:ph type="title"/>
          </p:nvPr>
        </p:nvSpPr>
        <p:spPr>
          <a:xfrm>
            <a:off x="714975" y="1735025"/>
            <a:ext cx="4360200" cy="214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Comparison of methods</a:t>
            </a:r>
            <a:endParaRPr/>
          </a:p>
          <a:p>
            <a:pPr indent="0" lvl="0" marL="0" rtl="0" algn="ctr">
              <a:lnSpc>
                <a:spcPct val="100000"/>
              </a:lnSpc>
              <a:spcBef>
                <a:spcPts val="0"/>
              </a:spcBef>
              <a:spcAft>
                <a:spcPts val="0"/>
              </a:spcAft>
              <a:buSzPts val="3600"/>
              <a:buNone/>
            </a:pPr>
            <a:r>
              <a:rPr lang="en"/>
              <a:t> </a:t>
            </a:r>
            <a:endParaRPr>
              <a:solidFill>
                <a:schemeClr val="lt1"/>
              </a:solidFill>
              <a:highlight>
                <a:schemeClr val="dk1"/>
              </a:highlight>
            </a:endParaRPr>
          </a:p>
        </p:txBody>
      </p:sp>
      <p:sp>
        <p:nvSpPr>
          <p:cNvPr id="224" name="Google Shape;224;g2a8f0ff67a9_0_54"/>
          <p:cNvSpPr txBox="1"/>
          <p:nvPr>
            <p:ph idx="1" type="subTitle"/>
          </p:nvPr>
        </p:nvSpPr>
        <p:spPr>
          <a:xfrm>
            <a:off x="5869575" y="4046700"/>
            <a:ext cx="4061400" cy="566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Minimal </a:t>
            </a:r>
            <a:r>
              <a:rPr lang="en"/>
              <a:t>bounding box - that’s it!</a:t>
            </a:r>
            <a:endParaRPr/>
          </a:p>
        </p:txBody>
      </p:sp>
      <p:sp>
        <p:nvSpPr>
          <p:cNvPr id="225" name="Google Shape;225;g2a8f0ff67a9_0_54"/>
          <p:cNvSpPr txBox="1"/>
          <p:nvPr>
            <p:ph idx="2" type="title"/>
          </p:nvPr>
        </p:nvSpPr>
        <p:spPr>
          <a:xfrm>
            <a:off x="2152875" y="896625"/>
            <a:ext cx="1484400" cy="795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06</a:t>
            </a:r>
            <a:endParaRPr/>
          </a:p>
        </p:txBody>
      </p:sp>
      <p:grpSp>
        <p:nvGrpSpPr>
          <p:cNvPr id="226" name="Google Shape;226;g2a8f0ff67a9_0_54"/>
          <p:cNvGrpSpPr/>
          <p:nvPr/>
        </p:nvGrpSpPr>
        <p:grpSpPr>
          <a:xfrm>
            <a:off x="2330154" y="3537763"/>
            <a:ext cx="943800" cy="243900"/>
            <a:chOff x="5532475" y="3493550"/>
            <a:chExt cx="943800" cy="243900"/>
          </a:xfrm>
        </p:grpSpPr>
        <p:sp>
          <p:nvSpPr>
            <p:cNvPr id="227" name="Google Shape;227;g2a8f0ff67a9_0_54"/>
            <p:cNvSpPr/>
            <p:nvPr/>
          </p:nvSpPr>
          <p:spPr>
            <a:xfrm>
              <a:off x="5532475" y="3493550"/>
              <a:ext cx="243900" cy="243900"/>
            </a:xfrm>
            <a:prstGeom prst="diamond">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g2a8f0ff67a9_0_54"/>
            <p:cNvSpPr/>
            <p:nvPr/>
          </p:nvSpPr>
          <p:spPr>
            <a:xfrm>
              <a:off x="5882425" y="3493550"/>
              <a:ext cx="243900" cy="243900"/>
            </a:xfrm>
            <a:prstGeom prst="diamond">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g2a8f0ff67a9_0_54"/>
            <p:cNvSpPr/>
            <p:nvPr/>
          </p:nvSpPr>
          <p:spPr>
            <a:xfrm>
              <a:off x="6232375" y="3493550"/>
              <a:ext cx="243900" cy="243900"/>
            </a:xfrm>
            <a:prstGeom prst="diamond">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0" name="Google Shape;230;g2a8f0ff67a9_0_54"/>
          <p:cNvSpPr txBox="1"/>
          <p:nvPr>
            <p:ph type="title"/>
          </p:nvPr>
        </p:nvSpPr>
        <p:spPr>
          <a:xfrm rot="-5400000">
            <a:off x="-2750700" y="1886075"/>
            <a:ext cx="6008100" cy="50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0" lang="en" sz="2500">
                <a:solidFill>
                  <a:schemeClr val="lt1"/>
                </a:solidFill>
              </a:rPr>
              <a:t>PROJECT · PROJECT · PROJECT · PROJ</a:t>
            </a:r>
            <a:endParaRPr b="0" sz="2500">
              <a:solidFill>
                <a:schemeClr val="lt1"/>
              </a:solidFill>
            </a:endParaRPr>
          </a:p>
        </p:txBody>
      </p:sp>
      <p:pic>
        <p:nvPicPr>
          <p:cNvPr id="231" name="Google Shape;231;g2a8f0ff67a9_0_54"/>
          <p:cNvPicPr preferRelativeResize="0"/>
          <p:nvPr/>
        </p:nvPicPr>
        <p:blipFill>
          <a:blip r:embed="rId3">
            <a:alphaModFix/>
          </a:blip>
          <a:stretch>
            <a:fillRect/>
          </a:stretch>
        </p:blipFill>
        <p:spPr>
          <a:xfrm>
            <a:off x="1599063" y="3197850"/>
            <a:ext cx="2595800" cy="1453648"/>
          </a:xfrm>
          <a:prstGeom prst="rect">
            <a:avLst/>
          </a:prstGeom>
          <a:noFill/>
          <a:ln>
            <a:noFill/>
          </a:ln>
        </p:spPr>
      </p:pic>
      <p:sp>
        <p:nvSpPr>
          <p:cNvPr id="232" name="Google Shape;232;g2a8f0ff67a9_0_54"/>
          <p:cNvSpPr txBox="1"/>
          <p:nvPr/>
        </p:nvSpPr>
        <p:spPr>
          <a:xfrm>
            <a:off x="1343725" y="4651500"/>
            <a:ext cx="2994000" cy="47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solidFill>
                  <a:schemeClr val="lt2"/>
                </a:solidFill>
                <a:latin typeface="Lexend"/>
                <a:ea typeface="Lexend"/>
                <a:cs typeface="Lexend"/>
                <a:sym typeface="Lexend"/>
              </a:rPr>
              <a:t>OBB YOLO - hard to implement</a:t>
            </a:r>
            <a:endParaRPr>
              <a:solidFill>
                <a:schemeClr val="lt2"/>
              </a:solidFill>
              <a:latin typeface="Lexend"/>
              <a:ea typeface="Lexend"/>
              <a:cs typeface="Lexend"/>
              <a:sym typeface="Lexend"/>
            </a:endParaRPr>
          </a:p>
          <a:p>
            <a:pPr indent="0" lvl="0" marL="0" rtl="0" algn="l">
              <a:spcBef>
                <a:spcPts val="0"/>
              </a:spcBef>
              <a:spcAft>
                <a:spcPts val="0"/>
              </a:spcAft>
              <a:buNone/>
            </a:pPr>
            <a:r>
              <a:t/>
            </a:r>
            <a:endParaRPr>
              <a:solidFill>
                <a:schemeClr val="lt2"/>
              </a:solidFill>
              <a:latin typeface="Lexend"/>
              <a:ea typeface="Lexend"/>
              <a:cs typeface="Lexend"/>
              <a:sym typeface="Lexend"/>
            </a:endParaRPr>
          </a:p>
        </p:txBody>
      </p:sp>
      <p:pic>
        <p:nvPicPr>
          <p:cNvPr id="233" name="Google Shape;233;g2a8f0ff67a9_0_54"/>
          <p:cNvPicPr preferRelativeResize="0"/>
          <p:nvPr/>
        </p:nvPicPr>
        <p:blipFill>
          <a:blip r:embed="rId4">
            <a:alphaModFix/>
          </a:blip>
          <a:stretch>
            <a:fillRect/>
          </a:stretch>
        </p:blipFill>
        <p:spPr>
          <a:xfrm>
            <a:off x="5869585" y="638988"/>
            <a:ext cx="2595803" cy="1600200"/>
          </a:xfrm>
          <a:prstGeom prst="rect">
            <a:avLst/>
          </a:prstGeom>
          <a:noFill/>
          <a:ln>
            <a:noFill/>
          </a:ln>
        </p:spPr>
      </p:pic>
      <p:sp>
        <p:nvSpPr>
          <p:cNvPr id="234" name="Google Shape;234;g2a8f0ff67a9_0_54"/>
          <p:cNvSpPr txBox="1"/>
          <p:nvPr/>
        </p:nvSpPr>
        <p:spPr>
          <a:xfrm>
            <a:off x="5283450" y="2239188"/>
            <a:ext cx="38154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solidFill>
                  <a:schemeClr val="lt2"/>
                </a:solidFill>
                <a:latin typeface="Lexend"/>
                <a:ea typeface="Lexend"/>
                <a:cs typeface="Lexend"/>
                <a:sym typeface="Lexend"/>
              </a:rPr>
              <a:t>Image moments - very subject to outliers</a:t>
            </a:r>
            <a:endParaRPr>
              <a:solidFill>
                <a:schemeClr val="lt2"/>
              </a:solidFill>
              <a:latin typeface="Lexend"/>
              <a:ea typeface="Lexend"/>
              <a:cs typeface="Lexend"/>
              <a:sym typeface="Lexend"/>
            </a:endParaRPr>
          </a:p>
        </p:txBody>
      </p:sp>
      <p:pic>
        <p:nvPicPr>
          <p:cNvPr id="235" name="Google Shape;235;g2a8f0ff67a9_0_54"/>
          <p:cNvPicPr preferRelativeResize="0"/>
          <p:nvPr/>
        </p:nvPicPr>
        <p:blipFill rotWithShape="1">
          <a:blip r:embed="rId5">
            <a:alphaModFix/>
          </a:blip>
          <a:srcRect b="21391" l="0" r="0" t="22225"/>
          <a:stretch/>
        </p:blipFill>
        <p:spPr>
          <a:xfrm>
            <a:off x="5838738" y="2718900"/>
            <a:ext cx="2657475" cy="1492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a8f0ff67a9_0_73"/>
          <p:cNvSpPr txBox="1"/>
          <p:nvPr>
            <p:ph type="title"/>
          </p:nvPr>
        </p:nvSpPr>
        <p:spPr>
          <a:xfrm>
            <a:off x="714975" y="1887425"/>
            <a:ext cx="4360200" cy="2365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Custom train dataset for YOLO v8</a:t>
            </a:r>
            <a:endParaRPr/>
          </a:p>
          <a:p>
            <a:pPr indent="0" lvl="0" marL="0" rtl="0" algn="ctr">
              <a:lnSpc>
                <a:spcPct val="100000"/>
              </a:lnSpc>
              <a:spcBef>
                <a:spcPts val="0"/>
              </a:spcBef>
              <a:spcAft>
                <a:spcPts val="0"/>
              </a:spcAft>
              <a:buSzPts val="3600"/>
              <a:buNone/>
            </a:pPr>
            <a:r>
              <a:rPr lang="en"/>
              <a:t> </a:t>
            </a:r>
            <a:endParaRPr>
              <a:solidFill>
                <a:schemeClr val="lt1"/>
              </a:solidFill>
              <a:highlight>
                <a:schemeClr val="dk1"/>
              </a:highlight>
            </a:endParaRPr>
          </a:p>
        </p:txBody>
      </p:sp>
      <p:sp>
        <p:nvSpPr>
          <p:cNvPr id="241" name="Google Shape;241;g2a8f0ff67a9_0_73"/>
          <p:cNvSpPr txBox="1"/>
          <p:nvPr>
            <p:ph idx="2" type="title"/>
          </p:nvPr>
        </p:nvSpPr>
        <p:spPr>
          <a:xfrm>
            <a:off x="2152875" y="896625"/>
            <a:ext cx="1484400" cy="795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07</a:t>
            </a:r>
            <a:endParaRPr/>
          </a:p>
        </p:txBody>
      </p:sp>
      <p:sp>
        <p:nvSpPr>
          <p:cNvPr id="242" name="Google Shape;242;g2a8f0ff67a9_0_73"/>
          <p:cNvSpPr txBox="1"/>
          <p:nvPr>
            <p:ph type="title"/>
          </p:nvPr>
        </p:nvSpPr>
        <p:spPr>
          <a:xfrm rot="-5400000">
            <a:off x="-2750700" y="1886075"/>
            <a:ext cx="6008100" cy="50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0" lang="en" sz="2500">
                <a:solidFill>
                  <a:schemeClr val="lt1"/>
                </a:solidFill>
              </a:rPr>
              <a:t>PROJECT · PROJECT · PROJECT · PROJ</a:t>
            </a:r>
            <a:endParaRPr b="0" sz="2500">
              <a:solidFill>
                <a:schemeClr val="lt1"/>
              </a:solidFill>
            </a:endParaRPr>
          </a:p>
        </p:txBody>
      </p:sp>
      <p:pic>
        <p:nvPicPr>
          <p:cNvPr id="243" name="Google Shape;243;g2a8f0ff67a9_0_73"/>
          <p:cNvPicPr preferRelativeResize="0"/>
          <p:nvPr/>
        </p:nvPicPr>
        <p:blipFill rotWithShape="1">
          <a:blip r:embed="rId3">
            <a:alphaModFix/>
          </a:blip>
          <a:srcRect b="7755" l="42397" r="3893" t="22378"/>
          <a:stretch/>
        </p:blipFill>
        <p:spPr>
          <a:xfrm>
            <a:off x="6690950" y="315350"/>
            <a:ext cx="2021699" cy="1376574"/>
          </a:xfrm>
          <a:prstGeom prst="rect">
            <a:avLst/>
          </a:prstGeom>
          <a:noFill/>
          <a:ln>
            <a:noFill/>
          </a:ln>
        </p:spPr>
      </p:pic>
      <p:pic>
        <p:nvPicPr>
          <p:cNvPr id="244" name="Google Shape;244;g2a8f0ff67a9_0_73"/>
          <p:cNvPicPr preferRelativeResize="0"/>
          <p:nvPr/>
        </p:nvPicPr>
        <p:blipFill rotWithShape="1">
          <a:blip r:embed="rId4">
            <a:alphaModFix/>
          </a:blip>
          <a:srcRect b="12799" l="27477" r="8575" t="11241"/>
          <a:stretch/>
        </p:blipFill>
        <p:spPr>
          <a:xfrm>
            <a:off x="7143800" y="2146413"/>
            <a:ext cx="1716425" cy="1267150"/>
          </a:xfrm>
          <a:prstGeom prst="rect">
            <a:avLst/>
          </a:prstGeom>
          <a:noFill/>
          <a:ln>
            <a:noFill/>
          </a:ln>
        </p:spPr>
      </p:pic>
      <p:pic>
        <p:nvPicPr>
          <p:cNvPr id="245" name="Google Shape;245;g2a8f0ff67a9_0_73"/>
          <p:cNvPicPr preferRelativeResize="0"/>
          <p:nvPr/>
        </p:nvPicPr>
        <p:blipFill>
          <a:blip r:embed="rId5">
            <a:alphaModFix/>
          </a:blip>
          <a:stretch>
            <a:fillRect/>
          </a:stretch>
        </p:blipFill>
        <p:spPr>
          <a:xfrm>
            <a:off x="7143799" y="3382725"/>
            <a:ext cx="1933126" cy="1581300"/>
          </a:xfrm>
          <a:prstGeom prst="rect">
            <a:avLst/>
          </a:prstGeom>
          <a:noFill/>
          <a:ln>
            <a:noFill/>
          </a:ln>
        </p:spPr>
      </p:pic>
      <p:pic>
        <p:nvPicPr>
          <p:cNvPr id="246" name="Google Shape;246;g2a8f0ff67a9_0_73"/>
          <p:cNvPicPr preferRelativeResize="0"/>
          <p:nvPr/>
        </p:nvPicPr>
        <p:blipFill>
          <a:blip r:embed="rId6">
            <a:alphaModFix/>
          </a:blip>
          <a:stretch>
            <a:fillRect/>
          </a:stretch>
        </p:blipFill>
        <p:spPr>
          <a:xfrm>
            <a:off x="4917652" y="3213975"/>
            <a:ext cx="1967324" cy="1750050"/>
          </a:xfrm>
          <a:prstGeom prst="rect">
            <a:avLst/>
          </a:prstGeom>
          <a:noFill/>
          <a:ln>
            <a:noFill/>
          </a:ln>
        </p:spPr>
      </p:pic>
      <p:pic>
        <p:nvPicPr>
          <p:cNvPr id="247" name="Google Shape;247;g2a8f0ff67a9_0_73"/>
          <p:cNvPicPr preferRelativeResize="0"/>
          <p:nvPr/>
        </p:nvPicPr>
        <p:blipFill>
          <a:blip r:embed="rId7">
            <a:alphaModFix/>
          </a:blip>
          <a:stretch>
            <a:fillRect/>
          </a:stretch>
        </p:blipFill>
        <p:spPr>
          <a:xfrm>
            <a:off x="1767065" y="3926425"/>
            <a:ext cx="2891760" cy="1104450"/>
          </a:xfrm>
          <a:prstGeom prst="rect">
            <a:avLst/>
          </a:prstGeom>
          <a:noFill/>
          <a:ln>
            <a:noFill/>
          </a:ln>
        </p:spPr>
      </p:pic>
      <p:pic>
        <p:nvPicPr>
          <p:cNvPr id="248" name="Google Shape;248;g2a8f0ff67a9_0_73"/>
          <p:cNvPicPr preferRelativeResize="0"/>
          <p:nvPr/>
        </p:nvPicPr>
        <p:blipFill>
          <a:blip r:embed="rId8">
            <a:alphaModFix/>
          </a:blip>
          <a:stretch>
            <a:fillRect/>
          </a:stretch>
        </p:blipFill>
        <p:spPr>
          <a:xfrm>
            <a:off x="5283450" y="1732250"/>
            <a:ext cx="1612494" cy="2037925"/>
          </a:xfrm>
          <a:prstGeom prst="rect">
            <a:avLst/>
          </a:prstGeom>
          <a:noFill/>
          <a:ln>
            <a:noFill/>
          </a:ln>
        </p:spPr>
      </p:pic>
      <p:pic>
        <p:nvPicPr>
          <p:cNvPr id="249" name="Google Shape;249;g2a8f0ff67a9_0_73"/>
          <p:cNvPicPr preferRelativeResize="0"/>
          <p:nvPr/>
        </p:nvPicPr>
        <p:blipFill>
          <a:blip r:embed="rId9">
            <a:alphaModFix/>
          </a:blip>
          <a:stretch>
            <a:fillRect/>
          </a:stretch>
        </p:blipFill>
        <p:spPr>
          <a:xfrm>
            <a:off x="2693675" y="0"/>
            <a:ext cx="3691642" cy="739550"/>
          </a:xfrm>
          <a:prstGeom prst="rect">
            <a:avLst/>
          </a:prstGeom>
          <a:noFill/>
          <a:ln>
            <a:noFill/>
          </a:ln>
        </p:spPr>
      </p:pic>
      <p:sp>
        <p:nvSpPr>
          <p:cNvPr id="250" name="Google Shape;250;g2a8f0ff67a9_0_73"/>
          <p:cNvSpPr txBox="1"/>
          <p:nvPr/>
        </p:nvSpPr>
        <p:spPr>
          <a:xfrm>
            <a:off x="2652400" y="215625"/>
            <a:ext cx="1098000" cy="2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2"/>
                </a:solidFill>
                <a:latin typeface="Lexend"/>
                <a:ea typeface="Lexend"/>
                <a:cs typeface="Lexend"/>
                <a:sym typeface="Lexend"/>
              </a:rPr>
              <a:t>412 images after</a:t>
            </a:r>
            <a:endParaRPr sz="900">
              <a:solidFill>
                <a:schemeClr val="lt2"/>
              </a:solidFill>
              <a:latin typeface="Lexend"/>
              <a:ea typeface="Lexend"/>
              <a:cs typeface="Lexend"/>
              <a:sym typeface="Lexend"/>
            </a:endParaRPr>
          </a:p>
        </p:txBody>
      </p:sp>
      <p:pic>
        <p:nvPicPr>
          <p:cNvPr id="251" name="Google Shape;251;g2a8f0ff67a9_0_73"/>
          <p:cNvPicPr preferRelativeResize="0"/>
          <p:nvPr/>
        </p:nvPicPr>
        <p:blipFill>
          <a:blip r:embed="rId10">
            <a:alphaModFix/>
          </a:blip>
          <a:stretch>
            <a:fillRect/>
          </a:stretch>
        </p:blipFill>
        <p:spPr>
          <a:xfrm>
            <a:off x="5283450" y="455467"/>
            <a:ext cx="1716424" cy="1489571"/>
          </a:xfrm>
          <a:prstGeom prst="rect">
            <a:avLst/>
          </a:prstGeom>
          <a:noFill/>
          <a:ln>
            <a:noFill/>
          </a:ln>
        </p:spPr>
      </p:pic>
      <p:pic>
        <p:nvPicPr>
          <p:cNvPr id="252" name="Google Shape;252;g2a8f0ff67a9_0_73"/>
          <p:cNvPicPr preferRelativeResize="0"/>
          <p:nvPr/>
        </p:nvPicPr>
        <p:blipFill>
          <a:blip r:embed="rId11">
            <a:alphaModFix/>
          </a:blip>
          <a:stretch>
            <a:fillRect/>
          </a:stretch>
        </p:blipFill>
        <p:spPr>
          <a:xfrm>
            <a:off x="632800" y="21775"/>
            <a:ext cx="1612500" cy="8218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a8f0ff67a9_0_91"/>
          <p:cNvSpPr txBox="1"/>
          <p:nvPr>
            <p:ph type="title"/>
          </p:nvPr>
        </p:nvSpPr>
        <p:spPr>
          <a:xfrm>
            <a:off x="714975" y="1735025"/>
            <a:ext cx="4360200" cy="214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Metrics</a:t>
            </a:r>
            <a:endParaRPr/>
          </a:p>
          <a:p>
            <a:pPr indent="0" lvl="0" marL="0" rtl="0" algn="ctr">
              <a:lnSpc>
                <a:spcPct val="100000"/>
              </a:lnSpc>
              <a:spcBef>
                <a:spcPts val="0"/>
              </a:spcBef>
              <a:spcAft>
                <a:spcPts val="0"/>
              </a:spcAft>
              <a:buSzPts val="3600"/>
              <a:buNone/>
            </a:pPr>
            <a:r>
              <a:t/>
            </a:r>
            <a:endParaRPr>
              <a:solidFill>
                <a:schemeClr val="lt1"/>
              </a:solidFill>
              <a:highlight>
                <a:schemeClr val="dk1"/>
              </a:highlight>
            </a:endParaRPr>
          </a:p>
        </p:txBody>
      </p:sp>
      <p:sp>
        <p:nvSpPr>
          <p:cNvPr id="258" name="Google Shape;258;g2a8f0ff67a9_0_91"/>
          <p:cNvSpPr txBox="1"/>
          <p:nvPr>
            <p:ph idx="2" type="title"/>
          </p:nvPr>
        </p:nvSpPr>
        <p:spPr>
          <a:xfrm>
            <a:off x="2152875" y="896625"/>
            <a:ext cx="1484400" cy="795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08</a:t>
            </a:r>
            <a:endParaRPr/>
          </a:p>
        </p:txBody>
      </p:sp>
      <p:sp>
        <p:nvSpPr>
          <p:cNvPr id="259" name="Google Shape;259;g2a8f0ff67a9_0_91"/>
          <p:cNvSpPr txBox="1"/>
          <p:nvPr>
            <p:ph type="title"/>
          </p:nvPr>
        </p:nvSpPr>
        <p:spPr>
          <a:xfrm rot="-5400000">
            <a:off x="-2750700" y="1886075"/>
            <a:ext cx="6008100" cy="50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0" lang="en" sz="2500">
                <a:solidFill>
                  <a:schemeClr val="lt1"/>
                </a:solidFill>
              </a:rPr>
              <a:t>PROJECT · PROJECT · PROJECT · PROJ</a:t>
            </a:r>
            <a:endParaRPr b="0" sz="2500">
              <a:solidFill>
                <a:schemeClr val="lt1"/>
              </a:solidFill>
            </a:endParaRPr>
          </a:p>
        </p:txBody>
      </p:sp>
      <p:pic>
        <p:nvPicPr>
          <p:cNvPr id="260" name="Google Shape;260;g2a8f0ff67a9_0_91"/>
          <p:cNvPicPr preferRelativeResize="0"/>
          <p:nvPr/>
        </p:nvPicPr>
        <p:blipFill>
          <a:blip r:embed="rId3">
            <a:alphaModFix/>
          </a:blip>
          <a:stretch>
            <a:fillRect/>
          </a:stretch>
        </p:blipFill>
        <p:spPr>
          <a:xfrm>
            <a:off x="1029051" y="2942598"/>
            <a:ext cx="7242076" cy="1913075"/>
          </a:xfrm>
          <a:prstGeom prst="rect">
            <a:avLst/>
          </a:prstGeom>
          <a:noFill/>
          <a:ln>
            <a:noFill/>
          </a:ln>
        </p:spPr>
      </p:pic>
      <p:pic>
        <p:nvPicPr>
          <p:cNvPr id="261" name="Google Shape;261;g2a8f0ff67a9_0_91"/>
          <p:cNvPicPr preferRelativeResize="0"/>
          <p:nvPr/>
        </p:nvPicPr>
        <p:blipFill>
          <a:blip r:embed="rId4">
            <a:alphaModFix/>
          </a:blip>
          <a:stretch>
            <a:fillRect/>
          </a:stretch>
        </p:blipFill>
        <p:spPr>
          <a:xfrm>
            <a:off x="5227575" y="152400"/>
            <a:ext cx="3659699" cy="27447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a8f0ff67a9_0_116"/>
          <p:cNvSpPr txBox="1"/>
          <p:nvPr>
            <p:ph type="title"/>
          </p:nvPr>
        </p:nvSpPr>
        <p:spPr>
          <a:xfrm>
            <a:off x="52600" y="1735025"/>
            <a:ext cx="4360200" cy="2148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Metrics</a:t>
            </a:r>
            <a:endParaRPr/>
          </a:p>
          <a:p>
            <a:pPr indent="0" lvl="0" marL="0" rtl="0" algn="ctr">
              <a:lnSpc>
                <a:spcPct val="100000"/>
              </a:lnSpc>
              <a:spcBef>
                <a:spcPts val="0"/>
              </a:spcBef>
              <a:spcAft>
                <a:spcPts val="0"/>
              </a:spcAft>
              <a:buSzPts val="3600"/>
              <a:buNone/>
            </a:pPr>
            <a:r>
              <a:t/>
            </a:r>
            <a:endParaRPr>
              <a:solidFill>
                <a:schemeClr val="lt1"/>
              </a:solidFill>
              <a:highlight>
                <a:schemeClr val="dk1"/>
              </a:highlight>
            </a:endParaRPr>
          </a:p>
        </p:txBody>
      </p:sp>
      <p:sp>
        <p:nvSpPr>
          <p:cNvPr id="267" name="Google Shape;267;g2a8f0ff67a9_0_116"/>
          <p:cNvSpPr txBox="1"/>
          <p:nvPr>
            <p:ph idx="2" type="title"/>
          </p:nvPr>
        </p:nvSpPr>
        <p:spPr>
          <a:xfrm>
            <a:off x="1368725" y="1069538"/>
            <a:ext cx="1484400" cy="795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09</a:t>
            </a:r>
            <a:endParaRPr/>
          </a:p>
        </p:txBody>
      </p:sp>
      <p:sp>
        <p:nvSpPr>
          <p:cNvPr id="268" name="Google Shape;268;g2a8f0ff67a9_0_116"/>
          <p:cNvSpPr txBox="1"/>
          <p:nvPr>
            <p:ph type="title"/>
          </p:nvPr>
        </p:nvSpPr>
        <p:spPr>
          <a:xfrm rot="-5400000">
            <a:off x="-2750700" y="1886075"/>
            <a:ext cx="6008100" cy="50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0" lang="en" sz="2500">
                <a:solidFill>
                  <a:schemeClr val="lt1"/>
                </a:solidFill>
              </a:rPr>
              <a:t>PROJECT · PROJECT · PROJECT · PROJ</a:t>
            </a:r>
            <a:endParaRPr b="0" sz="2500">
              <a:solidFill>
                <a:schemeClr val="lt1"/>
              </a:solidFill>
            </a:endParaRPr>
          </a:p>
        </p:txBody>
      </p:sp>
      <p:pic>
        <p:nvPicPr>
          <p:cNvPr id="269" name="Google Shape;269;g2a8f0ff67a9_0_116"/>
          <p:cNvPicPr preferRelativeResize="0"/>
          <p:nvPr/>
        </p:nvPicPr>
        <p:blipFill>
          <a:blip r:embed="rId3">
            <a:alphaModFix/>
          </a:blip>
          <a:stretch>
            <a:fillRect/>
          </a:stretch>
        </p:blipFill>
        <p:spPr>
          <a:xfrm>
            <a:off x="4412800" y="330975"/>
            <a:ext cx="4509701" cy="2254851"/>
          </a:xfrm>
          <a:prstGeom prst="rect">
            <a:avLst/>
          </a:prstGeom>
          <a:noFill/>
          <a:ln>
            <a:noFill/>
          </a:ln>
        </p:spPr>
      </p:pic>
      <p:pic>
        <p:nvPicPr>
          <p:cNvPr id="270" name="Google Shape;270;g2a8f0ff67a9_0_116"/>
          <p:cNvPicPr preferRelativeResize="0"/>
          <p:nvPr/>
        </p:nvPicPr>
        <p:blipFill>
          <a:blip r:embed="rId4">
            <a:alphaModFix/>
          </a:blip>
          <a:stretch>
            <a:fillRect/>
          </a:stretch>
        </p:blipFill>
        <p:spPr>
          <a:xfrm>
            <a:off x="6265975" y="2989325"/>
            <a:ext cx="2830551" cy="1886573"/>
          </a:xfrm>
          <a:prstGeom prst="rect">
            <a:avLst/>
          </a:prstGeom>
          <a:noFill/>
          <a:ln>
            <a:noFill/>
          </a:ln>
        </p:spPr>
      </p:pic>
      <p:pic>
        <p:nvPicPr>
          <p:cNvPr id="271" name="Google Shape;271;g2a8f0ff67a9_0_116"/>
          <p:cNvPicPr preferRelativeResize="0"/>
          <p:nvPr/>
        </p:nvPicPr>
        <p:blipFill>
          <a:blip r:embed="rId5">
            <a:alphaModFix/>
          </a:blip>
          <a:stretch>
            <a:fillRect/>
          </a:stretch>
        </p:blipFill>
        <p:spPr>
          <a:xfrm>
            <a:off x="582400" y="2950076"/>
            <a:ext cx="2889477" cy="1925824"/>
          </a:xfrm>
          <a:prstGeom prst="rect">
            <a:avLst/>
          </a:prstGeom>
          <a:noFill/>
          <a:ln>
            <a:noFill/>
          </a:ln>
        </p:spPr>
      </p:pic>
      <p:pic>
        <p:nvPicPr>
          <p:cNvPr id="272" name="Google Shape;272;g2a8f0ff67a9_0_116"/>
          <p:cNvPicPr preferRelativeResize="0"/>
          <p:nvPr/>
        </p:nvPicPr>
        <p:blipFill>
          <a:blip r:embed="rId6">
            <a:alphaModFix/>
          </a:blip>
          <a:stretch>
            <a:fillRect/>
          </a:stretch>
        </p:blipFill>
        <p:spPr>
          <a:xfrm>
            <a:off x="3471875" y="3025475"/>
            <a:ext cx="2689198" cy="1792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Video Editing for Vlogging Portfolio by Slidesgo">
  <a:themeElements>
    <a:clrScheme name="Simple Light">
      <a:dk1>
        <a:srgbClr val="191919"/>
      </a:dk1>
      <a:lt1>
        <a:srgbClr val="FFFFFF"/>
      </a:lt1>
      <a:dk2>
        <a:srgbClr val="FF3513"/>
      </a:dk2>
      <a:lt2>
        <a:srgbClr val="434343"/>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